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703" r:id="rId6"/>
    <p:sldId id="284" r:id="rId7"/>
    <p:sldId id="274" r:id="rId8"/>
    <p:sldId id="268" r:id="rId9"/>
    <p:sldId id="270" r:id="rId10"/>
    <p:sldId id="273" r:id="rId11"/>
    <p:sldId id="275" r:id="rId12"/>
    <p:sldId id="281" r:id="rId13"/>
    <p:sldId id="701" r:id="rId14"/>
    <p:sldId id="70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y 1" id="{C5B0CF51-D679-4716-9B3C-6CF8F43A5825}">
          <p14:sldIdLst>
            <p14:sldId id="256"/>
            <p14:sldId id="703"/>
            <p14:sldId id="284"/>
          </p14:sldIdLst>
        </p14:section>
        <p14:section name="Session 1d" id="{8E5B23D7-59A1-4434-9882-A4DFE0A7DCBC}">
          <p14:sldIdLst>
            <p14:sldId id="274"/>
            <p14:sldId id="268"/>
            <p14:sldId id="270"/>
          </p14:sldIdLst>
        </p14:section>
        <p14:section name="Session 1e" id="{31C40D50-62A3-4A7A-AA8C-0A02BFB60A63}">
          <p14:sldIdLst>
            <p14:sldId id="273"/>
            <p14:sldId id="275"/>
            <p14:sldId id="281"/>
            <p14:sldId id="701"/>
            <p14:sldId id="7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85" autoAdjust="0"/>
  </p:normalViewPr>
  <p:slideViewPr>
    <p:cSldViewPr snapToGrid="0">
      <p:cViewPr varScale="1">
        <p:scale>
          <a:sx n="83" d="100"/>
          <a:sy n="83" d="100"/>
        </p:scale>
        <p:origin x="61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1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3FB80-F2BD-4DDE-80B1-76F84FE09A02}">
      <dgm:prSet phldrT="[Text]"/>
      <dgm:spPr/>
      <dgm:t>
        <a:bodyPr/>
        <a:lstStyle/>
        <a:p>
          <a:r>
            <a:rPr lang="en-CA" dirty="0"/>
            <a:t>3rd Meeting IEAG-SDG</a:t>
          </a:r>
        </a:p>
        <a:p>
          <a:r>
            <a:rPr lang="en-CA" dirty="0"/>
            <a:t>Apr/2016</a:t>
          </a:r>
        </a:p>
      </dgm: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/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/>
        </a:p>
      </dgm:t>
    </dgm:pt>
    <dgm:pt modelId="{245E128E-7700-4C91-9411-CDD1DCA94D67}">
      <dgm:prSet phldrT="[Text]"/>
      <dgm:spPr/>
      <dgm:t>
        <a:bodyPr/>
        <a:lstStyle/>
        <a:p>
          <a:r>
            <a:rPr lang="en-CA" dirty="0"/>
            <a:t>Initial Tier Classification:</a:t>
          </a:r>
        </a:p>
        <a:p>
          <a:r>
            <a:rPr lang="en-CA" dirty="0"/>
            <a:t>- Tier I: 3 indicators (4.2.2, 4.b.1, 4.c.1)</a:t>
          </a:r>
        </a:p>
        <a:p>
          <a:r>
            <a:rPr lang="en-CA" dirty="0"/>
            <a:t>- Tier II: 4 indicators (4.2.1, 4.3.1, 4.4.1, 4.6.1)</a:t>
          </a:r>
        </a:p>
        <a:p>
          <a:r>
            <a:rPr lang="en-CA" dirty="0"/>
            <a:t>- Tier III: 2 indicators (4.1.1, 4.7.1)</a:t>
          </a:r>
        </a:p>
        <a:p>
          <a:r>
            <a:rPr lang="en-CA" dirty="0"/>
            <a:t>- Combination of Tiers: 2 (4.5.1 –Tiers 1/II/III, 4.a.1 –Tiers I/II)</a:t>
          </a:r>
          <a:endParaRPr lang="en-US" dirty="0"/>
        </a:p>
      </dgm: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/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/>
        </a:p>
      </dgm:t>
    </dgm:pt>
    <dgm:pt modelId="{2DC4903D-31E8-4ED6-875F-63877788B702}">
      <dgm:prSet phldrT="[Text]"/>
      <dgm:spPr/>
      <dgm:t>
        <a:bodyPr/>
        <a:lstStyle/>
        <a:p>
          <a:r>
            <a:rPr lang="en-US" dirty="0"/>
            <a:t>WebEx Meeting IEAG-SDG</a:t>
          </a:r>
        </a:p>
        <a:p>
          <a:r>
            <a:rPr lang="en-US" dirty="0"/>
            <a:t>Nov-Dec/2019</a:t>
          </a:r>
          <a:endParaRPr lang="en-CA" dirty="0"/>
        </a:p>
      </dgm:t>
    </dgm:pt>
    <dgm:pt modelId="{A18F8C20-9A13-44DB-9E45-C2DE49ACE5D9}" type="parTrans" cxnId="{A319CB69-6926-431D-A805-EACBFA83FA66}">
      <dgm:prSet/>
      <dgm:spPr/>
      <dgm:t>
        <a:bodyPr/>
        <a:lstStyle/>
        <a:p>
          <a:endParaRPr lang="en-US"/>
        </a:p>
      </dgm:t>
    </dgm:pt>
    <dgm:pt modelId="{EBFDEA83-93E5-4D72-A672-078838B258F5}" type="sibTrans" cxnId="{A319CB69-6926-431D-A805-EACBFA83FA66}">
      <dgm:prSet/>
      <dgm:spPr/>
      <dgm:t>
        <a:bodyPr/>
        <a:lstStyle/>
        <a:p>
          <a:endParaRPr lang="en-US"/>
        </a:p>
      </dgm:t>
    </dgm:pt>
    <dgm:pt modelId="{A9FB790A-3E33-4887-962E-7206A01AD84F}">
      <dgm:prSet phldrT="[Text]"/>
      <dgm:spPr/>
      <dgm:t>
        <a:bodyPr/>
        <a:lstStyle/>
        <a:p>
          <a:r>
            <a:rPr lang="en-CA" dirty="0"/>
            <a:t>IEAG-SDG</a:t>
          </a:r>
        </a:p>
        <a:p>
          <a:r>
            <a:rPr lang="en-CA" dirty="0"/>
            <a:t>- 4.1.1 upgraded from Tier II to Tier I</a:t>
          </a:r>
        </a:p>
        <a:p>
          <a:r>
            <a:rPr lang="en-CA" dirty="0"/>
            <a:t>- 4.5.1 Tier III removed (Tiers I/II stay)</a:t>
          </a:r>
        </a:p>
        <a:p>
          <a:r>
            <a:rPr lang="en-CA" dirty="0"/>
            <a:t>- 4.7.1 upgraded from Tier III to Tier II</a:t>
          </a:r>
        </a:p>
      </dgm:t>
    </dgm:pt>
    <dgm:pt modelId="{2E34BE83-4A83-4B5F-8976-D4AC57FE5007}" type="parTrans" cxnId="{607143D0-C26B-448B-8E8C-A8A46198F0C6}">
      <dgm:prSet/>
      <dgm:spPr/>
      <dgm:t>
        <a:bodyPr/>
        <a:lstStyle/>
        <a:p>
          <a:endParaRPr lang="en-US"/>
        </a:p>
      </dgm:t>
    </dgm:pt>
    <dgm:pt modelId="{A18338C2-0675-4B1C-898F-3D939F41C34C}" type="sibTrans" cxnId="{607143D0-C26B-448B-8E8C-A8A46198F0C6}">
      <dgm:prSet/>
      <dgm:spPr/>
      <dgm:t>
        <a:bodyPr/>
        <a:lstStyle/>
        <a:p>
          <a:endParaRPr lang="en-US"/>
        </a:p>
      </dgm:t>
    </dgm:pt>
    <dgm:pt modelId="{F01D5F9E-ABC5-4560-ACB4-E6CFBC60BFF2}">
      <dgm:prSet/>
      <dgm:spPr/>
      <dgm:t>
        <a:bodyPr/>
        <a:lstStyle/>
        <a:p>
          <a:r>
            <a:rPr lang="en-CA" dirty="0"/>
            <a:t>4th Meeting IEAG-SDG</a:t>
          </a:r>
        </a:p>
        <a:p>
          <a:r>
            <a:rPr lang="en-CA" dirty="0"/>
            <a:t>Nov/2016</a:t>
          </a:r>
          <a:endParaRPr lang="en-US" dirty="0"/>
        </a:p>
      </dgm:t>
    </dgm:pt>
    <dgm:pt modelId="{FEAC3315-4B36-4E3C-89B3-70A50C7F13CC}" type="parTrans" cxnId="{4B61AF65-3991-4A24-9475-D4AA0127738F}">
      <dgm:prSet/>
      <dgm:spPr/>
      <dgm:t>
        <a:bodyPr/>
        <a:lstStyle/>
        <a:p>
          <a:endParaRPr lang="en-US"/>
        </a:p>
      </dgm:t>
    </dgm:pt>
    <dgm:pt modelId="{36ABC0D0-B41E-401C-840C-2AFBE73989B4}" type="sibTrans" cxnId="{4B61AF65-3991-4A24-9475-D4AA0127738F}">
      <dgm:prSet/>
      <dgm:spPr/>
      <dgm:t>
        <a:bodyPr/>
        <a:lstStyle/>
        <a:p>
          <a:endParaRPr lang="en-US"/>
        </a:p>
      </dgm:t>
    </dgm:pt>
    <dgm:pt modelId="{454D56AF-0D14-43A4-A4AA-2274946C5116}">
      <dgm:prSet/>
      <dgm:spPr/>
      <dgm:t>
        <a:bodyPr/>
        <a:lstStyle/>
        <a:p>
          <a:r>
            <a:rPr lang="en-CA" dirty="0"/>
            <a:t>5th Meeting IEAG-SDG</a:t>
          </a:r>
        </a:p>
        <a:p>
          <a:r>
            <a:rPr lang="en-CA" dirty="0"/>
            <a:t>Mar/2017</a:t>
          </a:r>
          <a:endParaRPr lang="en-US" dirty="0"/>
        </a:p>
      </dgm: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/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/>
        </a:p>
      </dgm:t>
    </dgm:pt>
    <dgm:pt modelId="{A7F4784E-75AE-4F03-B342-C71355D1ACCF}">
      <dgm:prSet/>
      <dgm:spPr/>
      <dgm:t>
        <a:bodyPr/>
        <a:lstStyle/>
        <a:p>
          <a:r>
            <a:rPr lang="en-CA" dirty="0"/>
            <a:t>6th Meeting IEAG-SDG</a:t>
          </a:r>
        </a:p>
        <a:p>
          <a:r>
            <a:rPr lang="en-CA" dirty="0"/>
            <a:t>Nov/2017</a:t>
          </a:r>
          <a:endParaRPr lang="en-US" dirty="0"/>
        </a:p>
      </dgm:t>
    </dgm:pt>
    <dgm:pt modelId="{E8170CB0-7D27-4024-BF4D-F79F86202313}" type="parTrans" cxnId="{33DFDD33-182D-44AF-9877-B1DCECE3CC9D}">
      <dgm:prSet/>
      <dgm:spPr/>
      <dgm:t>
        <a:bodyPr/>
        <a:lstStyle/>
        <a:p>
          <a:endParaRPr lang="en-US"/>
        </a:p>
      </dgm:t>
    </dgm:pt>
    <dgm:pt modelId="{3078DB00-0C2A-4587-8661-74E5E36CBCA7}" type="sibTrans" cxnId="{33DFDD33-182D-44AF-9877-B1DCECE3CC9D}">
      <dgm:prSet/>
      <dgm:spPr/>
      <dgm:t>
        <a:bodyPr/>
        <a:lstStyle/>
        <a:p>
          <a:endParaRPr lang="en-US"/>
        </a:p>
      </dgm:t>
    </dgm:pt>
    <dgm:pt modelId="{A59C9EB4-4836-41EA-88FC-E68E29755DEF}">
      <dgm:prSet/>
      <dgm:spPr/>
      <dgm:t>
        <a:bodyPr/>
        <a:lstStyle/>
        <a:p>
          <a:r>
            <a:rPr lang="en-CA" dirty="0"/>
            <a:t>8TH Meeting IEAG-SDG</a:t>
          </a:r>
        </a:p>
        <a:p>
          <a:r>
            <a:rPr lang="en-CA" dirty="0"/>
            <a:t>Nov/2018</a:t>
          </a: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/>
        </a:p>
      </dgm: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/>
        </a:p>
      </dgm:t>
    </dgm:pt>
    <dgm:pt modelId="{3280BE73-5C4D-4941-9102-E5930904556F}">
      <dgm:prSet/>
      <dgm:spPr/>
      <dgm:t>
        <a:bodyPr/>
        <a:lstStyle/>
        <a:p>
          <a:r>
            <a:rPr lang="en-US" dirty="0"/>
            <a:t>4.1.1 b and c upgraded to Tier II</a:t>
          </a:r>
        </a:p>
        <a:p>
          <a:r>
            <a:rPr lang="en-US" dirty="0"/>
            <a:t>4.2.2 upgraded to Tier I</a:t>
          </a:r>
        </a:p>
      </dgm: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/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/>
        </a:p>
      </dgm:t>
    </dgm:pt>
    <dgm:pt modelId="{47BE8E0B-496B-44FC-825E-C2A10D821DC9}">
      <dgm:prSet/>
      <dgm:spPr/>
      <dgm:t>
        <a:bodyPr/>
        <a:lstStyle/>
        <a:p>
          <a:r>
            <a:rPr lang="en-CA"/>
            <a:t>4.2.1 downgraded to Tier III</a:t>
          </a:r>
        </a:p>
        <a:p>
          <a:r>
            <a:rPr lang="en-CA"/>
            <a:t>4.2.2 downgraded to Tier II</a:t>
          </a:r>
        </a:p>
        <a:p>
          <a:r>
            <a:rPr lang="en-US"/>
            <a:t>4.a.1 downgraded to Tier II</a:t>
          </a:r>
          <a:endParaRPr lang="en-US" dirty="0"/>
        </a:p>
      </dgm:t>
    </dgm:pt>
    <dgm:pt modelId="{26C37286-A207-4C3A-8F03-B64C4EB72DB8}" type="parTrans" cxnId="{47F4D29A-7D65-4C2F-8677-61780F0F1118}">
      <dgm:prSet/>
      <dgm:spPr/>
      <dgm:t>
        <a:bodyPr/>
        <a:lstStyle/>
        <a:p>
          <a:endParaRPr lang="en-US"/>
        </a:p>
      </dgm:t>
    </dgm:pt>
    <dgm:pt modelId="{258C30B8-1EDE-458F-9BAB-BD0E5C8E1BF9}" type="sibTrans" cxnId="{47F4D29A-7D65-4C2F-8677-61780F0F1118}">
      <dgm:prSet/>
      <dgm:spPr/>
      <dgm:t>
        <a:bodyPr/>
        <a:lstStyle/>
        <a:p>
          <a:endParaRPr lang="en-US"/>
        </a:p>
      </dgm:t>
    </dgm:pt>
    <dgm:pt modelId="{1827863D-2FA1-48D1-81C4-0E7D31ADB47E}">
      <dgm:prSet/>
      <dgm:spPr/>
      <dgm:t>
        <a:bodyPr/>
        <a:lstStyle/>
        <a:p>
          <a:r>
            <a:rPr lang="en-US" dirty="0"/>
            <a:t>4.c.1 downgraded to Tier II</a:t>
          </a:r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/>
        </a:p>
      </dgm: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/>
        </a:p>
      </dgm:t>
    </dgm:pt>
    <dgm:pt modelId="{CF564C6C-7771-4FD5-B851-B5B84730268F}">
      <dgm:prSet/>
      <dgm:spPr/>
      <dgm:t>
        <a:bodyPr/>
        <a:lstStyle/>
        <a:p>
          <a:r>
            <a:rPr lang="en-CA" dirty="0"/>
            <a:t>4.1.1.a Updated from Tier III to Tier II</a:t>
          </a:r>
          <a:endParaRPr lang="en-US" dirty="0"/>
        </a:p>
      </dgm:t>
    </dgm:pt>
    <dgm:pt modelId="{5A57A755-D716-4DC9-9A51-20693042AFC8}" type="parTrans" cxnId="{5F80C7E1-A7BD-418E-A665-3DAF3DEDF5A4}">
      <dgm:prSet/>
      <dgm:spPr/>
      <dgm:t>
        <a:bodyPr/>
        <a:lstStyle/>
        <a:p>
          <a:endParaRPr lang="en-US"/>
        </a:p>
      </dgm:t>
    </dgm:pt>
    <dgm:pt modelId="{024A7FBC-BB10-4242-BAF3-82678A4C13DA}" type="sibTrans" cxnId="{5F80C7E1-A7BD-418E-A665-3DAF3DEDF5A4}">
      <dgm:prSet/>
      <dgm:spPr/>
      <dgm:t>
        <a:bodyPr/>
        <a:lstStyle/>
        <a:p>
          <a:endParaRPr lang="en-US"/>
        </a:p>
      </dgm:t>
    </dgm:pt>
    <dgm:pt modelId="{8A93A940-284B-49B0-9D89-5FA2B3B3C7E5}">
      <dgm:prSet phldrT="[Text]"/>
      <dgm:spPr/>
      <dgm:t>
        <a:bodyPr/>
        <a:lstStyle/>
        <a:p>
          <a:r>
            <a:rPr lang="en-US" dirty="0"/>
            <a:t>UNSC - Mar/2020</a:t>
          </a:r>
        </a:p>
      </dgm:t>
    </dgm:pt>
    <dgm:pt modelId="{E0447E4A-3C15-4884-AEBE-804149EBD331}" type="sibTrans" cxnId="{982D7B44-1518-4DD0-82D4-8A3901DD95E9}">
      <dgm:prSet/>
      <dgm:spPr/>
      <dgm:t>
        <a:bodyPr/>
        <a:lstStyle/>
        <a:p>
          <a:endParaRPr lang="en-US"/>
        </a:p>
      </dgm:t>
    </dgm:pt>
    <dgm:pt modelId="{CD96219D-3688-4138-ACC9-901ED9FEACCC}" type="parTrans" cxnId="{982D7B44-1518-4DD0-82D4-8A3901DD95E9}">
      <dgm:prSet/>
      <dgm:spPr/>
      <dgm:t>
        <a:bodyPr/>
        <a:lstStyle/>
        <a:p>
          <a:endParaRPr lang="en-US"/>
        </a:p>
      </dgm:t>
    </dgm:pt>
    <dgm:pt modelId="{6BA5F3BE-D53A-42E0-A7FE-674B99BD07E6}">
      <dgm:prSet phldrT="[Text]"/>
      <dgm:spPr/>
      <dgm:t>
        <a:bodyPr/>
        <a:lstStyle/>
        <a:p>
          <a:r>
            <a:rPr lang="en-US" dirty="0"/>
            <a:t>51st  UNSC approves:</a:t>
          </a:r>
        </a:p>
        <a:p>
          <a:r>
            <a:rPr lang="en-US" dirty="0"/>
            <a:t>- 4.1.2 (Completion rate) as global indicator for SDG Target 4.1</a:t>
          </a:r>
        </a:p>
        <a:p>
          <a:r>
            <a:rPr lang="en-US" dirty="0"/>
            <a:t>- Refinements: 4.2.1, 4.7.1, 4.a.1, 4.c.1</a:t>
          </a:r>
        </a:p>
      </dgm:t>
    </dgm:pt>
    <dgm:pt modelId="{48C67DB7-8AA6-454C-83AE-A16B3B9F45FF}" type="sibTrans" cxnId="{6AEB3B94-8522-4F42-A6BC-BC55C5AED92F}">
      <dgm:prSet/>
      <dgm:spPr/>
      <dgm:t>
        <a:bodyPr/>
        <a:lstStyle/>
        <a:p>
          <a:endParaRPr lang="en-US"/>
        </a:p>
      </dgm:t>
    </dgm:pt>
    <dgm:pt modelId="{9484BBA1-86EE-4AA2-B94A-A26EED0EFB1E}" type="parTrans" cxnId="{6AEB3B94-8522-4F42-A6BC-BC55C5AED92F}">
      <dgm:prSet/>
      <dgm:spPr/>
      <dgm:t>
        <a:bodyPr/>
        <a:lstStyle/>
        <a:p>
          <a:endParaRPr lang="en-US"/>
        </a:p>
      </dgm:t>
    </dgm:pt>
    <dgm:pt modelId="{77DBCA34-C0B8-488C-B1E1-5E5DC5C4FA5C}">
      <dgm:prSet/>
      <dgm:spPr/>
      <dgm:t>
        <a:bodyPr/>
        <a:lstStyle/>
        <a:p>
          <a:r>
            <a:rPr lang="en-US" dirty="0"/>
            <a:t>Apr/2020</a:t>
          </a:r>
        </a:p>
      </dgm:t>
    </dgm:pt>
    <dgm:pt modelId="{FB377703-ECDC-423F-8ACC-AD7BBED77F16}" type="parTrans" cxnId="{1F7558B6-E540-4617-94F3-2AB7CCB1CB64}">
      <dgm:prSet/>
      <dgm:spPr/>
      <dgm:t>
        <a:bodyPr/>
        <a:lstStyle/>
        <a:p>
          <a:endParaRPr lang="en-US"/>
        </a:p>
      </dgm:t>
    </dgm:pt>
    <dgm:pt modelId="{1278CD56-3AEF-4FA4-A63B-2B9FAF171878}" type="sibTrans" cxnId="{1F7558B6-E540-4617-94F3-2AB7CCB1CB64}">
      <dgm:prSet/>
      <dgm:spPr/>
      <dgm:t>
        <a:bodyPr/>
        <a:lstStyle/>
        <a:p>
          <a:endParaRPr lang="en-US"/>
        </a:p>
      </dgm:t>
    </dgm:pt>
    <dgm:pt modelId="{256FD544-165A-47A8-A52D-2714E77511BA}">
      <dgm:prSet/>
      <dgm:spPr/>
      <dgm:t>
        <a:bodyPr/>
        <a:lstStyle/>
        <a:p>
          <a:r>
            <a:rPr lang="en-US" dirty="0"/>
            <a:t>Refinement: 4.7.1, 4.c.1</a:t>
          </a:r>
        </a:p>
        <a:p>
          <a:r>
            <a:rPr lang="en-US" dirty="0"/>
            <a:t>Final approval expected during UNSC-52nd session</a:t>
          </a:r>
        </a:p>
      </dgm:t>
    </dgm:pt>
    <dgm:pt modelId="{8B561D66-77C8-4DFF-866B-D2E5A3216FF0}" type="parTrans" cxnId="{396361A2-D928-4FAC-BC17-8618E538EF13}">
      <dgm:prSet/>
      <dgm:spPr/>
      <dgm:t>
        <a:bodyPr/>
        <a:lstStyle/>
        <a:p>
          <a:endParaRPr lang="en-US"/>
        </a:p>
      </dgm:t>
    </dgm:pt>
    <dgm:pt modelId="{6EA9870D-3419-482A-BA19-E83DB22D8399}" type="sibTrans" cxnId="{396361A2-D928-4FAC-BC17-8618E538EF13}">
      <dgm:prSet/>
      <dgm:spPr/>
      <dgm:t>
        <a:bodyPr/>
        <a:lstStyle/>
        <a:p>
          <a:endParaRPr lang="en-US"/>
        </a:p>
      </dgm:t>
    </dgm:pt>
    <dgm:pt modelId="{94B50CB1-0CC9-41D0-958C-DC35F01338E2}">
      <dgm:prSet/>
      <dgm:spPr/>
      <dgm:t>
        <a:bodyPr/>
        <a:lstStyle/>
        <a:p>
          <a:r>
            <a:rPr lang="en-US" dirty="0"/>
            <a:t>Status as of Jul/2020</a:t>
          </a:r>
        </a:p>
      </dgm:t>
    </dgm:pt>
    <dgm:pt modelId="{D4634D67-5CC0-44B7-9F7B-A631A5D08A88}" type="parTrans" cxnId="{D8EB6197-3A14-4F9C-BCA1-BB190F79116C}">
      <dgm:prSet/>
      <dgm:spPr/>
      <dgm:t>
        <a:bodyPr/>
        <a:lstStyle/>
        <a:p>
          <a:endParaRPr lang="en-US"/>
        </a:p>
      </dgm:t>
    </dgm:pt>
    <dgm:pt modelId="{236908DB-B9EF-4910-BC4D-D26C5B707668}" type="sibTrans" cxnId="{D8EB6197-3A14-4F9C-BCA1-BB190F79116C}">
      <dgm:prSet/>
      <dgm:spPr/>
      <dgm:t>
        <a:bodyPr/>
        <a:lstStyle/>
        <a:p>
          <a:endParaRPr lang="en-US"/>
        </a:p>
      </dgm:t>
    </dgm:pt>
    <dgm:pt modelId="{F013531D-569E-4648-A16F-8DAAC2E48D2F}">
      <dgm:prSet/>
      <dgm:spPr/>
      <dgm:t>
        <a:bodyPr/>
        <a:lstStyle/>
        <a:p>
          <a:r>
            <a:rPr lang="en-CA" dirty="0"/>
            <a:t>- Tier I: 4 indicators (4.1.1, 4.1.2, 4.2.2, 4.b.1)</a:t>
          </a:r>
          <a:endParaRPr lang="en-US" dirty="0"/>
        </a:p>
      </dgm:t>
    </dgm:pt>
    <dgm:pt modelId="{E7FE4462-F460-46DC-BAEE-358E216EBD73}" type="parTrans" cxnId="{5A93C2C9-FA02-4C27-875A-6A75F5B12AD8}">
      <dgm:prSet/>
      <dgm:spPr/>
      <dgm:t>
        <a:bodyPr/>
        <a:lstStyle/>
        <a:p>
          <a:endParaRPr lang="en-US"/>
        </a:p>
      </dgm:t>
    </dgm:pt>
    <dgm:pt modelId="{42B3B612-9ABD-4688-8B83-0AC00607B052}" type="sibTrans" cxnId="{5A93C2C9-FA02-4C27-875A-6A75F5B12AD8}">
      <dgm:prSet/>
      <dgm:spPr/>
      <dgm:t>
        <a:bodyPr/>
        <a:lstStyle/>
        <a:p>
          <a:endParaRPr lang="en-US"/>
        </a:p>
      </dgm:t>
    </dgm:pt>
    <dgm:pt modelId="{440E671D-BA7C-4606-884B-621D5F5E7AED}">
      <dgm:prSet/>
      <dgm:spPr/>
      <dgm:t>
        <a:bodyPr/>
        <a:lstStyle/>
        <a:p>
          <a:r>
            <a:rPr lang="en-CA" dirty="0"/>
            <a:t>- Tier II: 7 indicators (4.2.1, 4.3.1, 4.4.1, 4.6.1, 4.7.1, 4.a.1, 4.c.1)</a:t>
          </a:r>
        </a:p>
      </dgm:t>
    </dgm:pt>
    <dgm:pt modelId="{C62D969B-D464-4331-9188-D1693AE18B20}" type="parTrans" cxnId="{4FC1CC8A-C510-4C51-98B7-2F12FD898B57}">
      <dgm:prSet/>
      <dgm:spPr/>
      <dgm:t>
        <a:bodyPr/>
        <a:lstStyle/>
        <a:p>
          <a:endParaRPr lang="en-US"/>
        </a:p>
      </dgm:t>
    </dgm:pt>
    <dgm:pt modelId="{2E455E63-EF75-490D-B447-5D7EBA308006}" type="sibTrans" cxnId="{4FC1CC8A-C510-4C51-98B7-2F12FD898B57}">
      <dgm:prSet/>
      <dgm:spPr/>
      <dgm:t>
        <a:bodyPr/>
        <a:lstStyle/>
        <a:p>
          <a:endParaRPr lang="en-US"/>
        </a:p>
      </dgm:t>
    </dgm:pt>
    <dgm:pt modelId="{5118FC2F-1A37-423E-8E68-748E45F3650F}">
      <dgm:prSet/>
      <dgm:spPr/>
      <dgm:t>
        <a:bodyPr/>
        <a:lstStyle/>
        <a:p>
          <a:r>
            <a:rPr lang="en-CA" dirty="0"/>
            <a:t>- Tier III: none</a:t>
          </a:r>
        </a:p>
      </dgm:t>
    </dgm:pt>
    <dgm:pt modelId="{CB954182-4BEC-406E-9D08-14D1DA4DF9BE}" type="parTrans" cxnId="{942377C0-65F4-4FED-9248-14B235AE9E5B}">
      <dgm:prSet/>
      <dgm:spPr/>
      <dgm:t>
        <a:bodyPr/>
        <a:lstStyle/>
        <a:p>
          <a:endParaRPr lang="en-US"/>
        </a:p>
      </dgm:t>
    </dgm:pt>
    <dgm:pt modelId="{D810AE90-B2DC-437B-B354-F21576111587}" type="sibTrans" cxnId="{942377C0-65F4-4FED-9248-14B235AE9E5B}">
      <dgm:prSet/>
      <dgm:spPr/>
      <dgm:t>
        <a:bodyPr/>
        <a:lstStyle/>
        <a:p>
          <a:endParaRPr lang="en-US"/>
        </a:p>
      </dgm:t>
    </dgm:pt>
    <dgm:pt modelId="{BE603970-ABF4-402C-9CD9-ADF3C179FCEB}">
      <dgm:prSet/>
      <dgm:spPr/>
      <dgm:t>
        <a:bodyPr/>
        <a:lstStyle/>
        <a:p>
          <a:r>
            <a:rPr lang="en-CA" dirty="0"/>
            <a:t>- Combination of Tiers: 1 indicator (4.5.1 –Tiers 1/II)</a:t>
          </a:r>
          <a:endParaRPr lang="en-US" dirty="0"/>
        </a:p>
      </dgm:t>
    </dgm:pt>
    <dgm:pt modelId="{347336BE-F63F-4948-A578-0484BEE2ACFE}" type="parTrans" cxnId="{042A4FBE-8FAD-4833-8908-D36CBBD7C437}">
      <dgm:prSet/>
      <dgm:spPr/>
      <dgm:t>
        <a:bodyPr/>
        <a:lstStyle/>
        <a:p>
          <a:endParaRPr lang="en-US"/>
        </a:p>
      </dgm:t>
    </dgm:pt>
    <dgm:pt modelId="{6824B23E-691F-4227-9912-D45828CFEB96}" type="sibTrans" cxnId="{042A4FBE-8FAD-4833-8908-D36CBBD7C437}">
      <dgm:prSet/>
      <dgm:spPr/>
      <dgm:t>
        <a:bodyPr/>
        <a:lstStyle/>
        <a:p>
          <a:endParaRPr lang="en-US"/>
        </a:p>
      </dgm:t>
    </dgm:pt>
    <dgm:pt modelId="{844C5476-3577-4D30-960A-D997459A57F0}">
      <dgm:prSet/>
      <dgm:spPr/>
      <dgm:t>
        <a:bodyPr/>
        <a:lstStyle/>
        <a:p>
          <a:r>
            <a:rPr lang="en-US" dirty="0"/>
            <a:t>9th meeting IEAG-SDG</a:t>
          </a:r>
        </a:p>
        <a:p>
          <a:r>
            <a:rPr lang="en-US" dirty="0"/>
            <a:t>May/2018</a:t>
          </a:r>
        </a:p>
      </dgm:t>
    </dgm:pt>
    <dgm:pt modelId="{576ED8FD-7CFC-4217-8D76-00B5CE420017}" type="parTrans" cxnId="{FD9EAFE2-276F-44CD-9D62-419093452C96}">
      <dgm:prSet/>
      <dgm:spPr/>
      <dgm:t>
        <a:bodyPr/>
        <a:lstStyle/>
        <a:p>
          <a:endParaRPr lang="en-US"/>
        </a:p>
      </dgm:t>
    </dgm:pt>
    <dgm:pt modelId="{8E737203-114E-4E8F-BA3F-EE12675C0576}" type="sibTrans" cxnId="{FD9EAFE2-276F-44CD-9D62-419093452C96}">
      <dgm:prSet/>
      <dgm:spPr/>
      <dgm:t>
        <a:bodyPr/>
        <a:lstStyle/>
        <a:p>
          <a:endParaRPr lang="en-US"/>
        </a:p>
      </dgm:t>
    </dgm:pt>
    <dgm:pt modelId="{A9ED413A-8DF2-40C6-A60F-4DFB9A9E9237}">
      <dgm:prSet/>
      <dgm:spPr/>
      <dgm:t>
        <a:bodyPr/>
        <a:lstStyle/>
        <a:p>
          <a:r>
            <a:rPr lang="en-CA" dirty="0"/>
            <a:t>4.2.1 Multi-tier indicator (Tier II/III), with the Tier II portion of the indicator referring to children 24-59 months of age</a:t>
          </a:r>
          <a:endParaRPr lang="en-US" dirty="0"/>
        </a:p>
      </dgm:t>
    </dgm:pt>
    <dgm:pt modelId="{935D678E-51D1-4681-8F4D-AEB697225F4D}" type="parTrans" cxnId="{6C50B780-1E98-458D-AA7A-25ADDE5984D7}">
      <dgm:prSet/>
      <dgm:spPr/>
      <dgm:t>
        <a:bodyPr/>
        <a:lstStyle/>
        <a:p>
          <a:endParaRPr lang="en-US"/>
        </a:p>
      </dgm:t>
    </dgm:pt>
    <dgm:pt modelId="{9CF1826D-151A-4132-87A1-790BB200EE10}" type="sibTrans" cxnId="{6C50B780-1E98-458D-AA7A-25ADDE5984D7}">
      <dgm:prSet/>
      <dgm:spPr/>
      <dgm:t>
        <a:bodyPr/>
        <a:lstStyle/>
        <a:p>
          <a:endParaRPr lang="en-US"/>
        </a:p>
      </dgm:t>
    </dgm:pt>
    <dgm:pt modelId="{687CC7BD-79EF-4A0F-BDD3-809BFA49E6BE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6168B371-2815-4661-9209-F8A29814ADCC}" type="pres">
      <dgm:prSet presAssocID="{FF3CD410-5E2E-4080-A893-907D31D22CB3}" presName="divider" presStyleLbl="fgAcc1" presStyleIdx="0" presStyleCnt="1"/>
      <dgm:spPr/>
    </dgm:pt>
    <dgm:pt modelId="{4C5F54B5-504F-4069-AF1D-9A370FBD268C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34539F78-7536-446A-B749-4315D26F2C4E}" type="pres">
      <dgm:prSet presAssocID="{D423FB80-F2BD-4DDE-80B1-76F84FE09A02}" presName="composite" presStyleCnt="0"/>
      <dgm:spPr/>
    </dgm:pt>
    <dgm:pt modelId="{64E37A6A-8F95-4F28-92FC-1FE8089D7DAF}" type="pres">
      <dgm:prSet presAssocID="{D423FB80-F2BD-4DDE-80B1-76F84FE09A02}" presName="L1TextContainer" presStyleLbl="alignNode1" presStyleIdx="0" presStyleCnt="10">
        <dgm:presLayoutVars>
          <dgm:chMax val="1"/>
          <dgm:chPref val="1"/>
          <dgm:bulletEnabled val="1"/>
        </dgm:presLayoutVars>
      </dgm:prSet>
      <dgm:spPr/>
    </dgm:pt>
    <dgm:pt modelId="{301B11E7-9AB9-40DA-A950-87C47281308D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55B3FC7-BD87-4810-87ED-7952D0F23157}" type="pres">
      <dgm:prSet presAssocID="{D423FB80-F2BD-4DDE-80B1-76F84FE09A02}" presName="L2TextContainer" presStyleLbl="bgAccFollowNode1" presStyleIdx="0" presStyleCnt="10"/>
      <dgm:spPr/>
    </dgm:pt>
    <dgm:pt modelId="{4B545162-9690-412E-B970-54DA905B44AF}" type="pres">
      <dgm:prSet presAssocID="{D423FB80-F2BD-4DDE-80B1-76F84FE09A02}" presName="FlexibleEmptyPlaceHolder" presStyleCnt="0"/>
      <dgm:spPr/>
    </dgm:pt>
    <dgm:pt modelId="{DF478A7F-4668-4E0A-86F7-C1205CF5AA73}" type="pres">
      <dgm:prSet presAssocID="{D423FB80-F2BD-4DDE-80B1-76F84FE09A02}" presName="ConnectLine" presStyleLbl="sibTrans1D1" presStyleIdx="0" presStyleCnt="10"/>
      <dgm:spPr/>
    </dgm:pt>
    <dgm:pt modelId="{6D7F9BE3-3008-4E5E-96F3-C71D72649902}" type="pres">
      <dgm:prSet presAssocID="{D423FB80-F2BD-4DDE-80B1-76F84FE09A02}" presName="ConnectorPoint" presStyleLbl="node1" presStyleIdx="0" presStyleCnt="10"/>
      <dgm:spPr/>
    </dgm:pt>
    <dgm:pt modelId="{02633C3C-6589-41FB-998C-85A7548107A4}" type="pres">
      <dgm:prSet presAssocID="{D423FB80-F2BD-4DDE-80B1-76F84FE09A02}" presName="EmptyPlaceHolder" presStyleCnt="0"/>
      <dgm:spPr/>
    </dgm:pt>
    <dgm:pt modelId="{41467129-B2CC-4E38-A5B2-56D30FA28409}" type="pres">
      <dgm:prSet presAssocID="{EBE862E1-9761-4AA7-AA00-BD79FA3B27DD}" presName="spaceBetweenRectangles" presStyleCnt="0"/>
      <dgm:spPr/>
    </dgm:pt>
    <dgm:pt modelId="{C7F26193-F277-4FC2-96E8-E896E5EFC9BC}" type="pres">
      <dgm:prSet presAssocID="{F01D5F9E-ABC5-4560-ACB4-E6CFBC60BFF2}" presName="composite" presStyleCnt="0"/>
      <dgm:spPr/>
    </dgm:pt>
    <dgm:pt modelId="{5C68C37A-C349-49AE-97A1-63D110D2C7D1}" type="pres">
      <dgm:prSet presAssocID="{F01D5F9E-ABC5-4560-ACB4-E6CFBC60BFF2}" presName="L1TextContainer" presStyleLbl="alignNode1" presStyleIdx="1" presStyleCnt="10">
        <dgm:presLayoutVars>
          <dgm:chMax val="1"/>
          <dgm:chPref val="1"/>
          <dgm:bulletEnabled val="1"/>
        </dgm:presLayoutVars>
      </dgm:prSet>
      <dgm:spPr/>
    </dgm:pt>
    <dgm:pt modelId="{3E3F09C6-0C94-40B1-A308-6929444363D4}" type="pres">
      <dgm:prSet presAssocID="{F01D5F9E-ABC5-4560-ACB4-E6CFBC60BFF2}" presName="L2TextContainerWrapper" presStyleCnt="0">
        <dgm:presLayoutVars>
          <dgm:bulletEnabled val="1"/>
        </dgm:presLayoutVars>
      </dgm:prSet>
      <dgm:spPr/>
    </dgm:pt>
    <dgm:pt modelId="{A01D9671-7007-4F3F-98D6-A9730C5B45E4}" type="pres">
      <dgm:prSet presAssocID="{F01D5F9E-ABC5-4560-ACB4-E6CFBC60BFF2}" presName="L2TextContainer" presStyleLbl="bgAccFollowNode1" presStyleIdx="1" presStyleCnt="10"/>
      <dgm:spPr/>
    </dgm:pt>
    <dgm:pt modelId="{65C95A24-31B5-46D2-BCB4-07372ABDD6F2}" type="pres">
      <dgm:prSet presAssocID="{F01D5F9E-ABC5-4560-ACB4-E6CFBC60BFF2}" presName="FlexibleEmptyPlaceHolder" presStyleCnt="0"/>
      <dgm:spPr/>
    </dgm:pt>
    <dgm:pt modelId="{D4347EDB-4883-4C4B-A672-6266C9702B5A}" type="pres">
      <dgm:prSet presAssocID="{F01D5F9E-ABC5-4560-ACB4-E6CFBC60BFF2}" presName="ConnectLine" presStyleLbl="sibTrans1D1" presStyleIdx="1" presStyleCnt="10"/>
      <dgm:spPr/>
    </dgm:pt>
    <dgm:pt modelId="{D10813CD-B7B7-4CC7-9B2D-B5AE3D30A4DA}" type="pres">
      <dgm:prSet presAssocID="{F01D5F9E-ABC5-4560-ACB4-E6CFBC60BFF2}" presName="ConnectorPoint" presStyleLbl="node1" presStyleIdx="1" presStyleCnt="10"/>
      <dgm:spPr/>
    </dgm:pt>
    <dgm:pt modelId="{143FACBA-FB69-402B-8D92-68DCE90EA86A}" type="pres">
      <dgm:prSet presAssocID="{F01D5F9E-ABC5-4560-ACB4-E6CFBC60BFF2}" presName="EmptyPlaceHolder" presStyleCnt="0"/>
      <dgm:spPr/>
    </dgm:pt>
    <dgm:pt modelId="{0587E036-7F91-482C-9B0A-860FD4CCD0E2}" type="pres">
      <dgm:prSet presAssocID="{36ABC0D0-B41E-401C-840C-2AFBE73989B4}" presName="spaceBetweenRectangles" presStyleCnt="0"/>
      <dgm:spPr/>
    </dgm:pt>
    <dgm:pt modelId="{795AD8F1-7B20-410C-90F4-2E04F4F4C93D}" type="pres">
      <dgm:prSet presAssocID="{454D56AF-0D14-43A4-A4AA-2274946C5116}" presName="composite" presStyleCnt="0"/>
      <dgm:spPr/>
    </dgm:pt>
    <dgm:pt modelId="{C5503B6E-C1DB-44F5-ABB8-38EF445ED1E8}" type="pres">
      <dgm:prSet presAssocID="{454D56AF-0D14-43A4-A4AA-2274946C5116}" presName="L1TextContainer" presStyleLbl="alignNode1" presStyleIdx="2" presStyleCnt="10">
        <dgm:presLayoutVars>
          <dgm:chMax val="1"/>
          <dgm:chPref val="1"/>
          <dgm:bulletEnabled val="1"/>
        </dgm:presLayoutVars>
      </dgm:prSet>
      <dgm:spPr/>
    </dgm:pt>
    <dgm:pt modelId="{FD7DE90B-3DDE-4250-BB93-6AFB95DB30C9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4897CD2-CF6F-4A55-8E79-1E7393B07B06}" type="pres">
      <dgm:prSet presAssocID="{454D56AF-0D14-43A4-A4AA-2274946C5116}" presName="L2TextContainer" presStyleLbl="bgAccFollowNode1" presStyleIdx="2" presStyleCnt="10"/>
      <dgm:spPr/>
    </dgm:pt>
    <dgm:pt modelId="{30F499EF-86B9-43D4-9E36-2ADCD18D3C55}" type="pres">
      <dgm:prSet presAssocID="{454D56AF-0D14-43A4-A4AA-2274946C5116}" presName="FlexibleEmptyPlaceHolder" presStyleCnt="0"/>
      <dgm:spPr/>
    </dgm:pt>
    <dgm:pt modelId="{73ACB8E4-FFC1-49E5-BB46-1EBD63F3BF67}" type="pres">
      <dgm:prSet presAssocID="{454D56AF-0D14-43A4-A4AA-2274946C5116}" presName="ConnectLine" presStyleLbl="sibTrans1D1" presStyleIdx="2" presStyleCnt="10"/>
      <dgm:spPr/>
    </dgm:pt>
    <dgm:pt modelId="{FE89438A-B301-4219-9492-D30967496E8F}" type="pres">
      <dgm:prSet presAssocID="{454D56AF-0D14-43A4-A4AA-2274946C5116}" presName="ConnectorPoint" presStyleLbl="node1" presStyleIdx="2" presStyleCnt="10"/>
      <dgm:spPr/>
    </dgm:pt>
    <dgm:pt modelId="{80E00C49-A058-42B1-B4A9-8FC8989D4F58}" type="pres">
      <dgm:prSet presAssocID="{454D56AF-0D14-43A4-A4AA-2274946C5116}" presName="EmptyPlaceHolder" presStyleCnt="0"/>
      <dgm:spPr/>
    </dgm:pt>
    <dgm:pt modelId="{396E0C2C-79C3-4FCA-B5E5-8B3C2758C30F}" type="pres">
      <dgm:prSet presAssocID="{511F28C0-50D9-4CBB-862C-2AD0ACC17105}" presName="spaceBetweenRectangles" presStyleCnt="0"/>
      <dgm:spPr/>
    </dgm:pt>
    <dgm:pt modelId="{866B658A-D972-4AD8-A7E6-4082FD2CB001}" type="pres">
      <dgm:prSet presAssocID="{A7F4784E-75AE-4F03-B342-C71355D1ACCF}" presName="composite" presStyleCnt="0"/>
      <dgm:spPr/>
    </dgm:pt>
    <dgm:pt modelId="{CBCB6B30-5D46-4B19-B9DE-C0B7FB057712}" type="pres">
      <dgm:prSet presAssocID="{A7F4784E-75AE-4F03-B342-C71355D1ACCF}" presName="L1TextContainer" presStyleLbl="alignNode1" presStyleIdx="3" presStyleCnt="10">
        <dgm:presLayoutVars>
          <dgm:chMax val="1"/>
          <dgm:chPref val="1"/>
          <dgm:bulletEnabled val="1"/>
        </dgm:presLayoutVars>
      </dgm:prSet>
      <dgm:spPr/>
    </dgm:pt>
    <dgm:pt modelId="{746F6004-1265-4B16-B698-179F0477DB3D}" type="pres">
      <dgm:prSet presAssocID="{A7F4784E-75AE-4F03-B342-C71355D1ACCF}" presName="L2TextContainerWrapper" presStyleCnt="0">
        <dgm:presLayoutVars>
          <dgm:bulletEnabled val="1"/>
        </dgm:presLayoutVars>
      </dgm:prSet>
      <dgm:spPr/>
    </dgm:pt>
    <dgm:pt modelId="{95B1E40E-26D9-44C8-A99F-14EA44505DF3}" type="pres">
      <dgm:prSet presAssocID="{A7F4784E-75AE-4F03-B342-C71355D1ACCF}" presName="L2TextContainer" presStyleLbl="bgAccFollowNode1" presStyleIdx="3" presStyleCnt="10"/>
      <dgm:spPr/>
    </dgm:pt>
    <dgm:pt modelId="{752FC6D6-93A6-414C-B65D-6F2858E07E0C}" type="pres">
      <dgm:prSet presAssocID="{A7F4784E-75AE-4F03-B342-C71355D1ACCF}" presName="FlexibleEmptyPlaceHolder" presStyleCnt="0"/>
      <dgm:spPr/>
    </dgm:pt>
    <dgm:pt modelId="{BBBD3B06-9C30-48DB-A77E-5A358B1C6E78}" type="pres">
      <dgm:prSet presAssocID="{A7F4784E-75AE-4F03-B342-C71355D1ACCF}" presName="ConnectLine" presStyleLbl="sibTrans1D1" presStyleIdx="3" presStyleCnt="10"/>
      <dgm:spPr/>
    </dgm:pt>
    <dgm:pt modelId="{C574381E-6C24-436D-B265-4BCFEFA46591}" type="pres">
      <dgm:prSet presAssocID="{A7F4784E-75AE-4F03-B342-C71355D1ACCF}" presName="ConnectorPoint" presStyleLbl="node1" presStyleIdx="3" presStyleCnt="10"/>
      <dgm:spPr/>
    </dgm:pt>
    <dgm:pt modelId="{CC7E7566-0B46-4E0A-B951-BFE404664D2C}" type="pres">
      <dgm:prSet presAssocID="{A7F4784E-75AE-4F03-B342-C71355D1ACCF}" presName="EmptyPlaceHolder" presStyleCnt="0"/>
      <dgm:spPr/>
    </dgm:pt>
    <dgm:pt modelId="{F50C4635-5C0A-4C07-B5AD-BABD96009847}" type="pres">
      <dgm:prSet presAssocID="{3078DB00-0C2A-4587-8661-74E5E36CBCA7}" presName="spaceBetweenRectangles" presStyleCnt="0"/>
      <dgm:spPr/>
    </dgm:pt>
    <dgm:pt modelId="{5667DB6C-E90F-44DB-BFD7-8570D48D28D4}" type="pres">
      <dgm:prSet presAssocID="{A59C9EB4-4836-41EA-88FC-E68E29755DEF}" presName="composite" presStyleCnt="0"/>
      <dgm:spPr/>
    </dgm:pt>
    <dgm:pt modelId="{88F6D506-033B-4CA4-9572-41E373A6B43C}" type="pres">
      <dgm:prSet presAssocID="{A59C9EB4-4836-41EA-88FC-E68E29755DEF}" presName="L1TextContainer" presStyleLbl="alignNode1" presStyleIdx="4" presStyleCnt="10">
        <dgm:presLayoutVars>
          <dgm:chMax val="1"/>
          <dgm:chPref val="1"/>
          <dgm:bulletEnabled val="1"/>
        </dgm:presLayoutVars>
      </dgm:prSet>
      <dgm:spPr/>
    </dgm:pt>
    <dgm:pt modelId="{E3303ED6-54B9-4518-AD7C-3197102106EF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E14A9FC-66E7-4679-B63E-054F98E59204}" type="pres">
      <dgm:prSet presAssocID="{A59C9EB4-4836-41EA-88FC-E68E29755DEF}" presName="L2TextContainer" presStyleLbl="bgAccFollowNode1" presStyleIdx="4" presStyleCnt="10"/>
      <dgm:spPr/>
    </dgm:pt>
    <dgm:pt modelId="{8F1DAFAE-685A-4EC1-8FC0-2EE182F59B78}" type="pres">
      <dgm:prSet presAssocID="{A59C9EB4-4836-41EA-88FC-E68E29755DEF}" presName="FlexibleEmptyPlaceHolder" presStyleCnt="0"/>
      <dgm:spPr/>
    </dgm:pt>
    <dgm:pt modelId="{4702B22B-8EB6-4454-9F8E-9A963F32B8A1}" type="pres">
      <dgm:prSet presAssocID="{A59C9EB4-4836-41EA-88FC-E68E29755DEF}" presName="ConnectLine" presStyleLbl="sibTrans1D1" presStyleIdx="4" presStyleCnt="10"/>
      <dgm:spPr/>
    </dgm:pt>
    <dgm:pt modelId="{F2E81385-B138-4A59-9452-A3C9AC4F2012}" type="pres">
      <dgm:prSet presAssocID="{A59C9EB4-4836-41EA-88FC-E68E29755DEF}" presName="ConnectorPoint" presStyleLbl="node1" presStyleIdx="4" presStyleCnt="10"/>
      <dgm:spPr/>
    </dgm:pt>
    <dgm:pt modelId="{00C34F8E-67EA-485C-B754-5C6C9BC871C5}" type="pres">
      <dgm:prSet presAssocID="{A59C9EB4-4836-41EA-88FC-E68E29755DEF}" presName="EmptyPlaceHolder" presStyleCnt="0"/>
      <dgm:spPr/>
    </dgm:pt>
    <dgm:pt modelId="{E2C470F7-A894-4A64-A64E-235B0E510421}" type="pres">
      <dgm:prSet presAssocID="{62C75627-0A71-4E35-B62B-749D8AB3C189}" presName="spaceBetweenRectangles" presStyleCnt="0"/>
      <dgm:spPr/>
    </dgm:pt>
    <dgm:pt modelId="{3390994D-BE41-4333-B3A3-70B062E0CDF0}" type="pres">
      <dgm:prSet presAssocID="{844C5476-3577-4D30-960A-D997459A57F0}" presName="composite" presStyleCnt="0"/>
      <dgm:spPr/>
    </dgm:pt>
    <dgm:pt modelId="{2849A253-C52B-40A2-9495-4F6A5A7FA990}" type="pres">
      <dgm:prSet presAssocID="{844C5476-3577-4D30-960A-D997459A57F0}" presName="L1TextContainer" presStyleLbl="alignNode1" presStyleIdx="5" presStyleCnt="10">
        <dgm:presLayoutVars>
          <dgm:chMax val="1"/>
          <dgm:chPref val="1"/>
          <dgm:bulletEnabled val="1"/>
        </dgm:presLayoutVars>
      </dgm:prSet>
      <dgm:spPr/>
    </dgm:pt>
    <dgm:pt modelId="{210EBF4E-B9BC-46AE-B3AE-2355260AAB51}" type="pres">
      <dgm:prSet presAssocID="{844C5476-3577-4D30-960A-D997459A57F0}" presName="L2TextContainerWrapper" presStyleCnt="0">
        <dgm:presLayoutVars>
          <dgm:bulletEnabled val="1"/>
        </dgm:presLayoutVars>
      </dgm:prSet>
      <dgm:spPr/>
    </dgm:pt>
    <dgm:pt modelId="{F4B2EBD7-EF2F-411F-B36D-F4A1326A3EB1}" type="pres">
      <dgm:prSet presAssocID="{844C5476-3577-4D30-960A-D997459A57F0}" presName="L2TextContainer" presStyleLbl="bgAccFollowNode1" presStyleIdx="5" presStyleCnt="10"/>
      <dgm:spPr/>
    </dgm:pt>
    <dgm:pt modelId="{1C2FE883-7A59-4B5C-B8A4-F72AC1817116}" type="pres">
      <dgm:prSet presAssocID="{844C5476-3577-4D30-960A-D997459A57F0}" presName="FlexibleEmptyPlaceHolder" presStyleCnt="0"/>
      <dgm:spPr/>
    </dgm:pt>
    <dgm:pt modelId="{884137E3-5A35-4FDB-B086-EC2457B84F65}" type="pres">
      <dgm:prSet presAssocID="{844C5476-3577-4D30-960A-D997459A57F0}" presName="ConnectLine" presStyleLbl="sibTrans1D1" presStyleIdx="5" presStyleCnt="10"/>
      <dgm:spPr/>
    </dgm:pt>
    <dgm:pt modelId="{F48E9C13-50DD-47FB-9ABC-BDBF8AC41B8E}" type="pres">
      <dgm:prSet presAssocID="{844C5476-3577-4D30-960A-D997459A57F0}" presName="ConnectorPoint" presStyleLbl="node1" presStyleIdx="5" presStyleCnt="10"/>
      <dgm:spPr/>
    </dgm:pt>
    <dgm:pt modelId="{FFB8BA2E-A631-4552-8FC8-9B86DC40F10A}" type="pres">
      <dgm:prSet presAssocID="{844C5476-3577-4D30-960A-D997459A57F0}" presName="EmptyPlaceHolder" presStyleCnt="0"/>
      <dgm:spPr/>
    </dgm:pt>
    <dgm:pt modelId="{783ABF97-925A-4AC6-8398-371A401C9330}" type="pres">
      <dgm:prSet presAssocID="{8E737203-114E-4E8F-BA3F-EE12675C0576}" presName="spaceBetweenRectangles" presStyleCnt="0"/>
      <dgm:spPr/>
    </dgm:pt>
    <dgm:pt modelId="{6AA3FB3F-E213-4147-93D1-22B952CDFE17}" type="pres">
      <dgm:prSet presAssocID="{2DC4903D-31E8-4ED6-875F-63877788B702}" presName="composite" presStyleCnt="0"/>
      <dgm:spPr/>
    </dgm:pt>
    <dgm:pt modelId="{270971D8-F05B-4392-88C0-D9921BB5F6B0}" type="pres">
      <dgm:prSet presAssocID="{2DC4903D-31E8-4ED6-875F-63877788B702}" presName="L1TextContainer" presStyleLbl="alignNode1" presStyleIdx="6" presStyleCnt="10">
        <dgm:presLayoutVars>
          <dgm:chMax val="1"/>
          <dgm:chPref val="1"/>
          <dgm:bulletEnabled val="1"/>
        </dgm:presLayoutVars>
      </dgm:prSet>
      <dgm:spPr/>
    </dgm:pt>
    <dgm:pt modelId="{68B34C20-0EE9-4A51-9634-702BEA794899}" type="pres">
      <dgm:prSet presAssocID="{2DC4903D-31E8-4ED6-875F-63877788B702}" presName="L2TextContainerWrapper" presStyleCnt="0">
        <dgm:presLayoutVars>
          <dgm:bulletEnabled val="1"/>
        </dgm:presLayoutVars>
      </dgm:prSet>
      <dgm:spPr/>
    </dgm:pt>
    <dgm:pt modelId="{1D60394B-1800-4790-9694-08B1C1D1B34D}" type="pres">
      <dgm:prSet presAssocID="{2DC4903D-31E8-4ED6-875F-63877788B702}" presName="L2TextContainer" presStyleLbl="bgAccFollowNode1" presStyleIdx="6" presStyleCnt="10"/>
      <dgm:spPr/>
    </dgm:pt>
    <dgm:pt modelId="{F7828579-24D8-4EC2-A1D6-344D5AD522E4}" type="pres">
      <dgm:prSet presAssocID="{2DC4903D-31E8-4ED6-875F-63877788B702}" presName="FlexibleEmptyPlaceHolder" presStyleCnt="0"/>
      <dgm:spPr/>
    </dgm:pt>
    <dgm:pt modelId="{59F1EF41-14EA-48EE-A559-118169DBDB24}" type="pres">
      <dgm:prSet presAssocID="{2DC4903D-31E8-4ED6-875F-63877788B702}" presName="ConnectLine" presStyleLbl="sibTrans1D1" presStyleIdx="6" presStyleCnt="10"/>
      <dgm:spPr/>
    </dgm:pt>
    <dgm:pt modelId="{8E0947F0-E28B-4B2E-B1D6-BFEED1AF012B}" type="pres">
      <dgm:prSet presAssocID="{2DC4903D-31E8-4ED6-875F-63877788B702}" presName="ConnectorPoint" presStyleLbl="node1" presStyleIdx="6" presStyleCnt="10"/>
      <dgm:spPr/>
    </dgm:pt>
    <dgm:pt modelId="{6BA99215-8D0D-4B24-ACDB-B8619064A20A}" type="pres">
      <dgm:prSet presAssocID="{2DC4903D-31E8-4ED6-875F-63877788B702}" presName="EmptyPlaceHolder" presStyleCnt="0"/>
      <dgm:spPr/>
    </dgm:pt>
    <dgm:pt modelId="{9B2B8A77-95BF-4B3D-B7A2-74A64BEAD033}" type="pres">
      <dgm:prSet presAssocID="{EBFDEA83-93E5-4D72-A672-078838B258F5}" presName="spaceBetweenRectangles" presStyleCnt="0"/>
      <dgm:spPr/>
    </dgm:pt>
    <dgm:pt modelId="{CB500B18-4CCC-44D0-A7EE-E63EC340604C}" type="pres">
      <dgm:prSet presAssocID="{8A93A940-284B-49B0-9D89-5FA2B3B3C7E5}" presName="composite" presStyleCnt="0"/>
      <dgm:spPr/>
    </dgm:pt>
    <dgm:pt modelId="{A7F04B95-81DC-4C70-990B-FEE82F4C63E7}" type="pres">
      <dgm:prSet presAssocID="{8A93A940-284B-49B0-9D89-5FA2B3B3C7E5}" presName="L1TextContainer" presStyleLbl="alignNode1" presStyleIdx="7" presStyleCnt="10">
        <dgm:presLayoutVars>
          <dgm:chMax val="1"/>
          <dgm:chPref val="1"/>
          <dgm:bulletEnabled val="1"/>
        </dgm:presLayoutVars>
      </dgm:prSet>
      <dgm:spPr/>
    </dgm:pt>
    <dgm:pt modelId="{16384FAB-C600-47F1-91A6-2EF972F345F9}" type="pres">
      <dgm:prSet presAssocID="{8A93A940-284B-49B0-9D89-5FA2B3B3C7E5}" presName="L2TextContainerWrapper" presStyleCnt="0">
        <dgm:presLayoutVars>
          <dgm:bulletEnabled val="1"/>
        </dgm:presLayoutVars>
      </dgm:prSet>
      <dgm:spPr/>
    </dgm:pt>
    <dgm:pt modelId="{725F2AEF-0925-4411-A89A-5976D96BC3B1}" type="pres">
      <dgm:prSet presAssocID="{8A93A940-284B-49B0-9D89-5FA2B3B3C7E5}" presName="L2TextContainer" presStyleLbl="bgAccFollowNode1" presStyleIdx="7" presStyleCnt="10"/>
      <dgm:spPr/>
    </dgm:pt>
    <dgm:pt modelId="{F1CEE27F-E297-4972-B373-BDB021CAF74B}" type="pres">
      <dgm:prSet presAssocID="{8A93A940-284B-49B0-9D89-5FA2B3B3C7E5}" presName="FlexibleEmptyPlaceHolder" presStyleCnt="0"/>
      <dgm:spPr/>
    </dgm:pt>
    <dgm:pt modelId="{3F1F843F-8CAA-4ECF-B5A2-211D6C43D3C6}" type="pres">
      <dgm:prSet presAssocID="{8A93A940-284B-49B0-9D89-5FA2B3B3C7E5}" presName="ConnectLine" presStyleLbl="sibTrans1D1" presStyleIdx="7" presStyleCnt="10"/>
      <dgm:spPr/>
    </dgm:pt>
    <dgm:pt modelId="{53B98CC0-1029-46A6-8053-0933F88F7705}" type="pres">
      <dgm:prSet presAssocID="{8A93A940-284B-49B0-9D89-5FA2B3B3C7E5}" presName="ConnectorPoint" presStyleLbl="node1" presStyleIdx="7" presStyleCnt="10"/>
      <dgm:spPr/>
    </dgm:pt>
    <dgm:pt modelId="{ED7FD386-E91E-4500-9B1B-A5B2EA2DCD9E}" type="pres">
      <dgm:prSet presAssocID="{8A93A940-284B-49B0-9D89-5FA2B3B3C7E5}" presName="EmptyPlaceHolder" presStyleCnt="0"/>
      <dgm:spPr/>
    </dgm:pt>
    <dgm:pt modelId="{C55198AB-C600-40A7-B385-AEA908470E3C}" type="pres">
      <dgm:prSet presAssocID="{E0447E4A-3C15-4884-AEBE-804149EBD331}" presName="spaceBetweenRectangles" presStyleCnt="0"/>
      <dgm:spPr/>
    </dgm:pt>
    <dgm:pt modelId="{85E74F3E-54DD-44CF-A2AD-7C7F94CFD157}" type="pres">
      <dgm:prSet presAssocID="{77DBCA34-C0B8-488C-B1E1-5E5DC5C4FA5C}" presName="composite" presStyleCnt="0"/>
      <dgm:spPr/>
    </dgm:pt>
    <dgm:pt modelId="{D94B1688-CC07-40C2-8667-146622F584E3}" type="pres">
      <dgm:prSet presAssocID="{77DBCA34-C0B8-488C-B1E1-5E5DC5C4FA5C}" presName="L1TextContainer" presStyleLbl="alignNode1" presStyleIdx="8" presStyleCnt="10">
        <dgm:presLayoutVars>
          <dgm:chMax val="1"/>
          <dgm:chPref val="1"/>
          <dgm:bulletEnabled val="1"/>
        </dgm:presLayoutVars>
      </dgm:prSet>
      <dgm:spPr/>
    </dgm:pt>
    <dgm:pt modelId="{170C6FD2-2F06-411D-AB20-03F4986F3F2A}" type="pres">
      <dgm:prSet presAssocID="{77DBCA34-C0B8-488C-B1E1-5E5DC5C4FA5C}" presName="L2TextContainerWrapper" presStyleCnt="0">
        <dgm:presLayoutVars>
          <dgm:bulletEnabled val="1"/>
        </dgm:presLayoutVars>
      </dgm:prSet>
      <dgm:spPr/>
    </dgm:pt>
    <dgm:pt modelId="{70190284-A9A4-4D14-AF26-B379BCC40499}" type="pres">
      <dgm:prSet presAssocID="{77DBCA34-C0B8-488C-B1E1-5E5DC5C4FA5C}" presName="L2TextContainer" presStyleLbl="bgAccFollowNode1" presStyleIdx="8" presStyleCnt="10"/>
      <dgm:spPr/>
    </dgm:pt>
    <dgm:pt modelId="{DB928833-036D-4193-B5A1-788AB5F5F965}" type="pres">
      <dgm:prSet presAssocID="{77DBCA34-C0B8-488C-B1E1-5E5DC5C4FA5C}" presName="FlexibleEmptyPlaceHolder" presStyleCnt="0"/>
      <dgm:spPr/>
    </dgm:pt>
    <dgm:pt modelId="{57C2EE1B-58BE-4CD4-85C8-41595182136C}" type="pres">
      <dgm:prSet presAssocID="{77DBCA34-C0B8-488C-B1E1-5E5DC5C4FA5C}" presName="ConnectLine" presStyleLbl="sibTrans1D1" presStyleIdx="8" presStyleCnt="10"/>
      <dgm:spPr/>
    </dgm:pt>
    <dgm:pt modelId="{C55DAE1A-58E8-44E8-83E5-9BDC5C3B1CFC}" type="pres">
      <dgm:prSet presAssocID="{77DBCA34-C0B8-488C-B1E1-5E5DC5C4FA5C}" presName="ConnectorPoint" presStyleLbl="node1" presStyleIdx="8" presStyleCnt="10"/>
      <dgm:spPr/>
    </dgm:pt>
    <dgm:pt modelId="{33D6CDCA-6A4A-48ED-A765-88A058CFC08E}" type="pres">
      <dgm:prSet presAssocID="{77DBCA34-C0B8-488C-B1E1-5E5DC5C4FA5C}" presName="EmptyPlaceHolder" presStyleCnt="0"/>
      <dgm:spPr/>
    </dgm:pt>
    <dgm:pt modelId="{4D56A5B0-3831-48AC-ADEF-AEA666D2635D}" type="pres">
      <dgm:prSet presAssocID="{1278CD56-3AEF-4FA4-A63B-2B9FAF171878}" presName="spaceBetweenRectangles" presStyleCnt="0"/>
      <dgm:spPr/>
    </dgm:pt>
    <dgm:pt modelId="{02F4ABD3-9460-43EC-9621-E7F81F4ABBBA}" type="pres">
      <dgm:prSet presAssocID="{94B50CB1-0CC9-41D0-958C-DC35F01338E2}" presName="composite" presStyleCnt="0"/>
      <dgm:spPr/>
    </dgm:pt>
    <dgm:pt modelId="{1AB4963C-1866-45CF-A834-D07CD996B595}" type="pres">
      <dgm:prSet presAssocID="{94B50CB1-0CC9-41D0-958C-DC35F01338E2}" presName="L1TextContainer" presStyleLbl="alignNode1" presStyleIdx="9" presStyleCnt="10">
        <dgm:presLayoutVars>
          <dgm:chMax val="1"/>
          <dgm:chPref val="1"/>
          <dgm:bulletEnabled val="1"/>
        </dgm:presLayoutVars>
      </dgm:prSet>
      <dgm:spPr/>
    </dgm:pt>
    <dgm:pt modelId="{7E517E69-7CD4-44BB-AD9D-D0BF2B21CFA5}" type="pres">
      <dgm:prSet presAssocID="{94B50CB1-0CC9-41D0-958C-DC35F01338E2}" presName="L2TextContainerWrapper" presStyleCnt="0">
        <dgm:presLayoutVars>
          <dgm:bulletEnabled val="1"/>
        </dgm:presLayoutVars>
      </dgm:prSet>
      <dgm:spPr/>
    </dgm:pt>
    <dgm:pt modelId="{A198EDD7-E265-4AC5-92E5-D8FE306A9579}" type="pres">
      <dgm:prSet presAssocID="{94B50CB1-0CC9-41D0-958C-DC35F01338E2}" presName="L2TextContainer" presStyleLbl="bgAccFollowNode1" presStyleIdx="9" presStyleCnt="10"/>
      <dgm:spPr/>
    </dgm:pt>
    <dgm:pt modelId="{B479749F-5EFD-40ED-9632-2E44E7CE2C26}" type="pres">
      <dgm:prSet presAssocID="{94B50CB1-0CC9-41D0-958C-DC35F01338E2}" presName="FlexibleEmptyPlaceHolder" presStyleCnt="0"/>
      <dgm:spPr/>
    </dgm:pt>
    <dgm:pt modelId="{5A045627-F266-4159-ACA9-365A09EFC2D4}" type="pres">
      <dgm:prSet presAssocID="{94B50CB1-0CC9-41D0-958C-DC35F01338E2}" presName="ConnectLine" presStyleLbl="sibTrans1D1" presStyleIdx="9" presStyleCnt="10"/>
      <dgm:spPr/>
    </dgm:pt>
    <dgm:pt modelId="{98445F23-0AE1-4371-9DAC-88D12D12AECE}" type="pres">
      <dgm:prSet presAssocID="{94B50CB1-0CC9-41D0-958C-DC35F01338E2}" presName="ConnectorPoint" presStyleLbl="node1" presStyleIdx="9" presStyleCnt="10"/>
      <dgm:spPr/>
    </dgm:pt>
    <dgm:pt modelId="{1F29D863-6A83-4EDC-A303-0A8CD321DA0F}" type="pres">
      <dgm:prSet presAssocID="{94B50CB1-0CC9-41D0-958C-DC35F01338E2}" presName="EmptyPlaceHolder" presStyleCnt="0"/>
      <dgm:spPr/>
    </dgm:pt>
  </dgm:ptLst>
  <dgm:cxnLst>
    <dgm:cxn modelId="{CBFBD906-2949-4D47-B4D0-508D6733CCEB}" type="presOf" srcId="{BE603970-ABF4-402C-9CD9-ADF3C179FCEB}" destId="{A198EDD7-E265-4AC5-92E5-D8FE306A9579}" srcOrd="0" destOrd="3" presId="urn:microsoft.com/office/officeart/2017/3/layout/HorizontalLabelsTimeline"/>
    <dgm:cxn modelId="{002B500C-8E71-4D1A-88A3-A3C7C3E7E4CD}" type="presOf" srcId="{F013531D-569E-4648-A16F-8DAAC2E48D2F}" destId="{A198EDD7-E265-4AC5-92E5-D8FE306A9579}" srcOrd="0" destOrd="0" presId="urn:microsoft.com/office/officeart/2017/3/layout/HorizontalLabelsTimeline"/>
    <dgm:cxn modelId="{EADCFF1E-172D-4C2D-BDB4-9D2B19597296}" type="presOf" srcId="{47BE8E0B-496B-44FC-825E-C2A10D821DC9}" destId="{A01D9671-7007-4F3F-98D6-A9730C5B45E4}" srcOrd="0" destOrd="0" presId="urn:microsoft.com/office/officeart/2017/3/layout/HorizontalLabelsTimeline"/>
    <dgm:cxn modelId="{C2A8B52A-540B-46B5-A43B-27FAF06A13EF}" srcId="{FF3CD410-5E2E-4080-A893-907D31D22CB3}" destId="{A59C9EB4-4836-41EA-88FC-E68E29755DEF}" srcOrd="4" destOrd="0" parTransId="{C486CA18-5D6B-49AD-B92C-52313E993EC5}" sibTransId="{62C75627-0A71-4E35-B62B-749D8AB3C189}"/>
    <dgm:cxn modelId="{5A3B2130-5035-4E61-92B1-343AA432C9DF}" srcId="{FF3CD410-5E2E-4080-A893-907D31D22CB3}" destId="{454D56AF-0D14-43A4-A4AA-2274946C5116}" srcOrd="2" destOrd="0" parTransId="{340931FA-0A09-49B9-99A7-6650F93FDC08}" sibTransId="{511F28C0-50D9-4CBB-862C-2AD0ACC17105}"/>
    <dgm:cxn modelId="{33DFDD33-182D-44AF-9877-B1DCECE3CC9D}" srcId="{FF3CD410-5E2E-4080-A893-907D31D22CB3}" destId="{A7F4784E-75AE-4F03-B342-C71355D1ACCF}" srcOrd="3" destOrd="0" parTransId="{E8170CB0-7D27-4024-BF4D-F79F86202313}" sibTransId="{3078DB00-0C2A-4587-8661-74E5E36CBCA7}"/>
    <dgm:cxn modelId="{4F0EAB3D-D6DC-4270-A428-F626A2666D2A}" type="presOf" srcId="{8A93A940-284B-49B0-9D89-5FA2B3B3C7E5}" destId="{A7F04B95-81DC-4C70-990B-FEE82F4C63E7}" srcOrd="0" destOrd="0" presId="urn:microsoft.com/office/officeart/2017/3/layout/HorizontalLabelsTimeline"/>
    <dgm:cxn modelId="{A0BFC940-7DC0-45D6-919A-6F29CA379E76}" type="presOf" srcId="{5118FC2F-1A37-423E-8E68-748E45F3650F}" destId="{A198EDD7-E265-4AC5-92E5-D8FE306A9579}" srcOrd="0" destOrd="2" presId="urn:microsoft.com/office/officeart/2017/3/layout/HorizontalLabelsTimeline"/>
    <dgm:cxn modelId="{C436E05B-3981-4E5A-BD66-5DBD06BC52A1}" type="presOf" srcId="{F01D5F9E-ABC5-4560-ACB4-E6CFBC60BFF2}" destId="{5C68C37A-C349-49AE-97A1-63D110D2C7D1}" srcOrd="0" destOrd="0" presId="urn:microsoft.com/office/officeart/2017/3/layout/HorizontalLabelsTimeline"/>
    <dgm:cxn modelId="{982D7B44-1518-4DD0-82D4-8A3901DD95E9}" srcId="{FF3CD410-5E2E-4080-A893-907D31D22CB3}" destId="{8A93A940-284B-49B0-9D89-5FA2B3B3C7E5}" srcOrd="7" destOrd="0" parTransId="{CD96219D-3688-4138-ACC9-901ED9FEACCC}" sibTransId="{E0447E4A-3C15-4884-AEBE-804149EBD331}"/>
    <dgm:cxn modelId="{4B61AF65-3991-4A24-9475-D4AA0127738F}" srcId="{FF3CD410-5E2E-4080-A893-907D31D22CB3}" destId="{F01D5F9E-ABC5-4560-ACB4-E6CFBC60BFF2}" srcOrd="1" destOrd="0" parTransId="{FEAC3315-4B36-4E3C-89B3-70A50C7F13CC}" sibTransId="{36ABC0D0-B41E-401C-840C-2AFBE73989B4}"/>
    <dgm:cxn modelId="{09446368-FB37-4EA9-BD07-C7E7B723A94D}" type="presOf" srcId="{A9ED413A-8DF2-40C6-A60F-4DFB9A9E9237}" destId="{F4B2EBD7-EF2F-411F-B36D-F4A1326A3EB1}" srcOrd="0" destOrd="0" presId="urn:microsoft.com/office/officeart/2017/3/layout/HorizontalLabelsTimeline"/>
    <dgm:cxn modelId="{A319CB69-6926-431D-A805-EACBFA83FA66}" srcId="{FF3CD410-5E2E-4080-A893-907D31D22CB3}" destId="{2DC4903D-31E8-4ED6-875F-63877788B702}" srcOrd="6" destOrd="0" parTransId="{A18F8C20-9A13-44DB-9E45-C2DE49ACE5D9}" sibTransId="{EBFDEA83-93E5-4D72-A672-078838B258F5}"/>
    <dgm:cxn modelId="{935F274E-0D61-4EDD-92A7-9CA37702DC15}" type="presOf" srcId="{2DC4903D-31E8-4ED6-875F-63877788B702}" destId="{270971D8-F05B-4392-88C0-D9921BB5F6B0}" srcOrd="0" destOrd="0" presId="urn:microsoft.com/office/officeart/2017/3/layout/HorizontalLabelsTimeline"/>
    <dgm:cxn modelId="{24FE186F-F804-46F5-9C2D-96C1655A06BB}" type="presOf" srcId="{FF3CD410-5E2E-4080-A893-907D31D22CB3}" destId="{687CC7BD-79EF-4A0F-BDD3-809BFA49E6BE}" srcOrd="0" destOrd="0" presId="urn:microsoft.com/office/officeart/2017/3/layout/HorizontalLabelsTimeline"/>
    <dgm:cxn modelId="{A2390D7E-6AFB-4337-B59E-06F02A962659}" type="presOf" srcId="{94B50CB1-0CC9-41D0-958C-DC35F01338E2}" destId="{1AB4963C-1866-45CF-A834-D07CD996B595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6C50B780-1E98-458D-AA7A-25ADDE5984D7}" srcId="{844C5476-3577-4D30-960A-D997459A57F0}" destId="{A9ED413A-8DF2-40C6-A60F-4DFB9A9E9237}" srcOrd="0" destOrd="0" parTransId="{935D678E-51D1-4681-8F4D-AEB697225F4D}" sibTransId="{9CF1826D-151A-4132-87A1-790BB200EE10}"/>
    <dgm:cxn modelId="{59B27383-B045-4BF7-93D0-B9D2CB156BC5}" type="presOf" srcId="{1827863D-2FA1-48D1-81C4-0E7D31ADB47E}" destId="{95B1E40E-26D9-44C8-A99F-14EA44505DF3}" srcOrd="0" destOrd="0" presId="urn:microsoft.com/office/officeart/2017/3/layout/HorizontalLabelsTimeline"/>
    <dgm:cxn modelId="{4FC1CC8A-C510-4C51-98B7-2F12FD898B57}" srcId="{94B50CB1-0CC9-41D0-958C-DC35F01338E2}" destId="{440E671D-BA7C-4606-884B-621D5F5E7AED}" srcOrd="1" destOrd="0" parTransId="{C62D969B-D464-4331-9188-D1693AE18B20}" sibTransId="{2E455E63-EF75-490D-B447-5D7EBA308006}"/>
    <dgm:cxn modelId="{270F1A8F-053B-4B29-B86C-B8D01B394942}" type="presOf" srcId="{CF564C6C-7771-4FD5-B851-B5B84730268F}" destId="{FE14A9FC-66E7-4679-B63E-054F98E59204}" srcOrd="0" destOrd="0" presId="urn:microsoft.com/office/officeart/2017/3/layout/HorizontalLabelsTimeline"/>
    <dgm:cxn modelId="{C1AD7C90-4201-443B-8655-65B7BF8DBCDB}" type="presOf" srcId="{844C5476-3577-4D30-960A-D997459A57F0}" destId="{2849A253-C52B-40A2-9495-4F6A5A7FA990}" srcOrd="0" destOrd="0" presId="urn:microsoft.com/office/officeart/2017/3/layout/HorizontalLabelsTimeline"/>
    <dgm:cxn modelId="{6AEB3B94-8522-4F42-A6BC-BC55C5AED92F}" srcId="{8A93A940-284B-49B0-9D89-5FA2B3B3C7E5}" destId="{6BA5F3BE-D53A-42E0-A7FE-674B99BD07E6}" srcOrd="0" destOrd="0" parTransId="{9484BBA1-86EE-4AA2-B94A-A26EED0EFB1E}" sibTransId="{48C67DB7-8AA6-454C-83AE-A16B3B9F45FF}"/>
    <dgm:cxn modelId="{D8EB6197-3A14-4F9C-BCA1-BB190F79116C}" srcId="{FF3CD410-5E2E-4080-A893-907D31D22CB3}" destId="{94B50CB1-0CC9-41D0-958C-DC35F01338E2}" srcOrd="9" destOrd="0" parTransId="{D4634D67-5CC0-44B7-9F7B-A631A5D08A88}" sibTransId="{236908DB-B9EF-4910-BC4D-D26C5B707668}"/>
    <dgm:cxn modelId="{47F4D29A-7D65-4C2F-8677-61780F0F1118}" srcId="{F01D5F9E-ABC5-4560-ACB4-E6CFBC60BFF2}" destId="{47BE8E0B-496B-44FC-825E-C2A10D821DC9}" srcOrd="0" destOrd="0" parTransId="{26C37286-A207-4C3A-8F03-B64C4EB72DB8}" sibTransId="{258C30B8-1EDE-458F-9BAB-BD0E5C8E1BF9}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2C87A39F-871C-45C6-8C22-A8C358151D70}" type="presOf" srcId="{A7F4784E-75AE-4F03-B342-C71355D1ACCF}" destId="{CBCB6B30-5D46-4B19-B9DE-C0B7FB057712}" srcOrd="0" destOrd="0" presId="urn:microsoft.com/office/officeart/2017/3/layout/HorizontalLabelsTimeline"/>
    <dgm:cxn modelId="{078029A2-947D-4D6B-B786-5B31CB659BA9}" type="presOf" srcId="{A59C9EB4-4836-41EA-88FC-E68E29755DEF}" destId="{88F6D506-033B-4CA4-9572-41E373A6B43C}" srcOrd="0" destOrd="0" presId="urn:microsoft.com/office/officeart/2017/3/layout/HorizontalLabelsTimeline"/>
    <dgm:cxn modelId="{396361A2-D928-4FAC-BC17-8618E538EF13}" srcId="{77DBCA34-C0B8-488C-B1E1-5E5DC5C4FA5C}" destId="{256FD544-165A-47A8-A52D-2714E77511BA}" srcOrd="0" destOrd="0" parTransId="{8B561D66-77C8-4DFF-866B-D2E5A3216FF0}" sibTransId="{6EA9870D-3419-482A-BA19-E83DB22D8399}"/>
    <dgm:cxn modelId="{F235FFA2-7CA0-45AA-B8F8-6565B3CBFFC6}" type="presOf" srcId="{6BA5F3BE-D53A-42E0-A7FE-674B99BD07E6}" destId="{725F2AEF-0925-4411-A89A-5976D96BC3B1}" srcOrd="0" destOrd="0" presId="urn:microsoft.com/office/officeart/2017/3/layout/HorizontalLabelsTimeline"/>
    <dgm:cxn modelId="{7749B4AD-5089-49E7-8F6B-1B2382C9B50E}" srcId="{A7F4784E-75AE-4F03-B342-C71355D1ACCF}" destId="{1827863D-2FA1-48D1-81C4-0E7D31ADB47E}" srcOrd="0" destOrd="0" parTransId="{B426C98F-7250-4E9E-84CB-E9FC83F8CB06}" sibTransId="{D0D7EB30-49F6-43D6-AF40-1B9302B3ADF0}"/>
    <dgm:cxn modelId="{45C548B0-6FE0-40CD-AF45-8C499324C3EF}" type="presOf" srcId="{440E671D-BA7C-4606-884B-621D5F5E7AED}" destId="{A198EDD7-E265-4AC5-92E5-D8FE306A9579}" srcOrd="0" destOrd="1" presId="urn:microsoft.com/office/officeart/2017/3/layout/HorizontalLabelsTimeline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1F7558B6-E540-4617-94F3-2AB7CCB1CB64}" srcId="{FF3CD410-5E2E-4080-A893-907D31D22CB3}" destId="{77DBCA34-C0B8-488C-B1E1-5E5DC5C4FA5C}" srcOrd="8" destOrd="0" parTransId="{FB377703-ECDC-423F-8ACC-AD7BBED77F16}" sibTransId="{1278CD56-3AEF-4FA4-A63B-2B9FAF171878}"/>
    <dgm:cxn modelId="{042A4FBE-8FAD-4833-8908-D36CBBD7C437}" srcId="{94B50CB1-0CC9-41D0-958C-DC35F01338E2}" destId="{BE603970-ABF4-402C-9CD9-ADF3C179FCEB}" srcOrd="3" destOrd="0" parTransId="{347336BE-F63F-4948-A578-0484BEE2ACFE}" sibTransId="{6824B23E-691F-4227-9912-D45828CFEB96}"/>
    <dgm:cxn modelId="{942377C0-65F4-4FED-9248-14B235AE9E5B}" srcId="{94B50CB1-0CC9-41D0-958C-DC35F01338E2}" destId="{5118FC2F-1A37-423E-8E68-748E45F3650F}" srcOrd="2" destOrd="0" parTransId="{CB954182-4BEC-406E-9D08-14D1DA4DF9BE}" sibTransId="{D810AE90-B2DC-437B-B354-F21576111587}"/>
    <dgm:cxn modelId="{F68895C0-3F1F-4678-B72B-DB82A8D7873D}" type="presOf" srcId="{245E128E-7700-4C91-9411-CDD1DCA94D67}" destId="{255B3FC7-BD87-4810-87ED-7952D0F23157}" srcOrd="0" destOrd="0" presId="urn:microsoft.com/office/officeart/2017/3/layout/HorizontalLabelsTimeline"/>
    <dgm:cxn modelId="{5A93C2C9-FA02-4C27-875A-6A75F5B12AD8}" srcId="{94B50CB1-0CC9-41D0-958C-DC35F01338E2}" destId="{F013531D-569E-4648-A16F-8DAAC2E48D2F}" srcOrd="0" destOrd="0" parTransId="{E7FE4462-F460-46DC-BAEE-358E216EBD73}" sibTransId="{42B3B612-9ABD-4688-8B83-0AC00607B052}"/>
    <dgm:cxn modelId="{09771ACC-50CD-4337-A1ED-455BF92CF649}" type="presOf" srcId="{256FD544-165A-47A8-A52D-2714E77511BA}" destId="{70190284-A9A4-4D14-AF26-B379BCC40499}" srcOrd="0" destOrd="0" presId="urn:microsoft.com/office/officeart/2017/3/layout/HorizontalLabelsTimeline"/>
    <dgm:cxn modelId="{607143D0-C26B-448B-8E8C-A8A46198F0C6}" srcId="{2DC4903D-31E8-4ED6-875F-63877788B702}" destId="{A9FB790A-3E33-4887-962E-7206A01AD84F}" srcOrd="0" destOrd="0" parTransId="{2E34BE83-4A83-4B5F-8976-D4AC57FE5007}" sibTransId="{A18338C2-0675-4B1C-898F-3D939F41C34C}"/>
    <dgm:cxn modelId="{186572D2-DD3E-469C-B4C6-FC405845D66C}" type="presOf" srcId="{3280BE73-5C4D-4941-9102-E5930904556F}" destId="{04897CD2-CF6F-4A55-8E79-1E7393B07B06}" srcOrd="0" destOrd="0" presId="urn:microsoft.com/office/officeart/2017/3/layout/HorizontalLabelsTimeline"/>
    <dgm:cxn modelId="{0850A4D5-F517-4BE2-AE27-9281E3729461}" type="presOf" srcId="{454D56AF-0D14-43A4-A4AA-2274946C5116}" destId="{C5503B6E-C1DB-44F5-ABB8-38EF445ED1E8}" srcOrd="0" destOrd="0" presId="urn:microsoft.com/office/officeart/2017/3/layout/HorizontalLabelsTimeline"/>
    <dgm:cxn modelId="{5F80C7E1-A7BD-418E-A665-3DAF3DEDF5A4}" srcId="{A59C9EB4-4836-41EA-88FC-E68E29755DEF}" destId="{CF564C6C-7771-4FD5-B851-B5B84730268F}" srcOrd="0" destOrd="0" parTransId="{5A57A755-D716-4DC9-9A51-20693042AFC8}" sibTransId="{024A7FBC-BB10-4242-BAF3-82678A4C13DA}"/>
    <dgm:cxn modelId="{FD9EAFE2-276F-44CD-9D62-419093452C96}" srcId="{FF3CD410-5E2E-4080-A893-907D31D22CB3}" destId="{844C5476-3577-4D30-960A-D997459A57F0}" srcOrd="5" destOrd="0" parTransId="{576ED8FD-7CFC-4217-8D76-00B5CE420017}" sibTransId="{8E737203-114E-4E8F-BA3F-EE12675C0576}"/>
    <dgm:cxn modelId="{913E9CE7-B8A6-4506-ADA2-FB6349E99383}" type="presOf" srcId="{A9FB790A-3E33-4887-962E-7206A01AD84F}" destId="{1D60394B-1800-4790-9694-08B1C1D1B34D}" srcOrd="0" destOrd="0" presId="urn:microsoft.com/office/officeart/2017/3/layout/HorizontalLabelsTimeline"/>
    <dgm:cxn modelId="{EF073EED-E064-42F6-B7B1-A892689BA4C1}" type="presOf" srcId="{77DBCA34-C0B8-488C-B1E1-5E5DC5C4FA5C}" destId="{D94B1688-CC07-40C2-8667-146622F584E3}" srcOrd="0" destOrd="0" presId="urn:microsoft.com/office/officeart/2017/3/layout/HorizontalLabelsTimeline"/>
    <dgm:cxn modelId="{FAEC57FD-E661-46F9-8FC2-72568E9086CE}" type="presOf" srcId="{D423FB80-F2BD-4DDE-80B1-76F84FE09A02}" destId="{64E37A6A-8F95-4F28-92FC-1FE8089D7DAF}" srcOrd="0" destOrd="0" presId="urn:microsoft.com/office/officeart/2017/3/layout/HorizontalLabelsTimeline"/>
    <dgm:cxn modelId="{41A1825C-6B33-4866-A7F1-A86BC36862B3}" type="presParOf" srcId="{687CC7BD-79EF-4A0F-BDD3-809BFA49E6BE}" destId="{6168B371-2815-4661-9209-F8A29814ADCC}" srcOrd="0" destOrd="0" presId="urn:microsoft.com/office/officeart/2017/3/layout/HorizontalLabelsTimeline"/>
    <dgm:cxn modelId="{281FC94C-5AAC-413C-803D-BB6EEF9AD3A6}" type="presParOf" srcId="{687CC7BD-79EF-4A0F-BDD3-809BFA49E6BE}" destId="{4C5F54B5-504F-4069-AF1D-9A370FBD268C}" srcOrd="1" destOrd="0" presId="urn:microsoft.com/office/officeart/2017/3/layout/HorizontalLabelsTimeline"/>
    <dgm:cxn modelId="{CFDEA283-4601-4089-8563-A85225CFEF1D}" type="presParOf" srcId="{4C5F54B5-504F-4069-AF1D-9A370FBD268C}" destId="{34539F78-7536-446A-B749-4315D26F2C4E}" srcOrd="0" destOrd="0" presId="urn:microsoft.com/office/officeart/2017/3/layout/HorizontalLabelsTimeline"/>
    <dgm:cxn modelId="{8A5756AD-D676-4F95-8A8A-CDE3EA13E14C}" type="presParOf" srcId="{34539F78-7536-446A-B749-4315D26F2C4E}" destId="{64E37A6A-8F95-4F28-92FC-1FE8089D7DAF}" srcOrd="0" destOrd="0" presId="urn:microsoft.com/office/officeart/2017/3/layout/HorizontalLabelsTimeline"/>
    <dgm:cxn modelId="{C64DD621-F766-410D-81AE-A692FE379207}" type="presParOf" srcId="{34539F78-7536-446A-B749-4315D26F2C4E}" destId="{301B11E7-9AB9-40DA-A950-87C47281308D}" srcOrd="1" destOrd="0" presId="urn:microsoft.com/office/officeart/2017/3/layout/HorizontalLabelsTimeline"/>
    <dgm:cxn modelId="{72141621-AC11-4C6D-A617-B6CF19C76AAE}" type="presParOf" srcId="{301B11E7-9AB9-40DA-A950-87C47281308D}" destId="{255B3FC7-BD87-4810-87ED-7952D0F23157}" srcOrd="0" destOrd="0" presId="urn:microsoft.com/office/officeart/2017/3/layout/HorizontalLabelsTimeline"/>
    <dgm:cxn modelId="{C728B947-ADB2-406E-9206-93298476CEFD}" type="presParOf" srcId="{301B11E7-9AB9-40DA-A950-87C47281308D}" destId="{4B545162-9690-412E-B970-54DA905B44AF}" srcOrd="1" destOrd="0" presId="urn:microsoft.com/office/officeart/2017/3/layout/HorizontalLabelsTimeline"/>
    <dgm:cxn modelId="{9B7FD2A9-25B9-477B-AC6A-FE14BD3BFF32}" type="presParOf" srcId="{34539F78-7536-446A-B749-4315D26F2C4E}" destId="{DF478A7F-4668-4E0A-86F7-C1205CF5AA73}" srcOrd="2" destOrd="0" presId="urn:microsoft.com/office/officeart/2017/3/layout/HorizontalLabelsTimeline"/>
    <dgm:cxn modelId="{A1F8B173-85E4-4ED9-BFF5-CF116D6F7CE3}" type="presParOf" srcId="{34539F78-7536-446A-B749-4315D26F2C4E}" destId="{6D7F9BE3-3008-4E5E-96F3-C71D72649902}" srcOrd="3" destOrd="0" presId="urn:microsoft.com/office/officeart/2017/3/layout/HorizontalLabelsTimeline"/>
    <dgm:cxn modelId="{74F580D4-41FC-4B1B-82E4-22FCC2246045}" type="presParOf" srcId="{34539F78-7536-446A-B749-4315D26F2C4E}" destId="{02633C3C-6589-41FB-998C-85A7548107A4}" srcOrd="4" destOrd="0" presId="urn:microsoft.com/office/officeart/2017/3/layout/HorizontalLabelsTimeline"/>
    <dgm:cxn modelId="{ACB72553-49A5-440C-B1C8-D7D8CFF44BD6}" type="presParOf" srcId="{4C5F54B5-504F-4069-AF1D-9A370FBD268C}" destId="{41467129-B2CC-4E38-A5B2-56D30FA28409}" srcOrd="1" destOrd="0" presId="urn:microsoft.com/office/officeart/2017/3/layout/HorizontalLabelsTimeline"/>
    <dgm:cxn modelId="{25113ECB-44A4-43A3-B2D0-D47302F35B26}" type="presParOf" srcId="{4C5F54B5-504F-4069-AF1D-9A370FBD268C}" destId="{C7F26193-F277-4FC2-96E8-E896E5EFC9BC}" srcOrd="2" destOrd="0" presId="urn:microsoft.com/office/officeart/2017/3/layout/HorizontalLabelsTimeline"/>
    <dgm:cxn modelId="{AEF2036D-29F6-4431-8357-64776A18B655}" type="presParOf" srcId="{C7F26193-F277-4FC2-96E8-E896E5EFC9BC}" destId="{5C68C37A-C349-49AE-97A1-63D110D2C7D1}" srcOrd="0" destOrd="0" presId="urn:microsoft.com/office/officeart/2017/3/layout/HorizontalLabelsTimeline"/>
    <dgm:cxn modelId="{51F9D33C-AECD-4F33-B2DA-43CF6B93002F}" type="presParOf" srcId="{C7F26193-F277-4FC2-96E8-E896E5EFC9BC}" destId="{3E3F09C6-0C94-40B1-A308-6929444363D4}" srcOrd="1" destOrd="0" presId="urn:microsoft.com/office/officeart/2017/3/layout/HorizontalLabelsTimeline"/>
    <dgm:cxn modelId="{17B9A51D-D490-4C54-B91D-5CD40783571D}" type="presParOf" srcId="{3E3F09C6-0C94-40B1-A308-6929444363D4}" destId="{A01D9671-7007-4F3F-98D6-A9730C5B45E4}" srcOrd="0" destOrd="0" presId="urn:microsoft.com/office/officeart/2017/3/layout/HorizontalLabelsTimeline"/>
    <dgm:cxn modelId="{A6AAA60B-E979-47B8-A997-DB62C715690F}" type="presParOf" srcId="{3E3F09C6-0C94-40B1-A308-6929444363D4}" destId="{65C95A24-31B5-46D2-BCB4-07372ABDD6F2}" srcOrd="1" destOrd="0" presId="urn:microsoft.com/office/officeart/2017/3/layout/HorizontalLabelsTimeline"/>
    <dgm:cxn modelId="{05694172-1DAF-4D9C-BBD9-0794366FCD56}" type="presParOf" srcId="{C7F26193-F277-4FC2-96E8-E896E5EFC9BC}" destId="{D4347EDB-4883-4C4B-A672-6266C9702B5A}" srcOrd="2" destOrd="0" presId="urn:microsoft.com/office/officeart/2017/3/layout/HorizontalLabelsTimeline"/>
    <dgm:cxn modelId="{BC9943FE-1230-4FDB-A7D8-898D013B9350}" type="presParOf" srcId="{C7F26193-F277-4FC2-96E8-E896E5EFC9BC}" destId="{D10813CD-B7B7-4CC7-9B2D-B5AE3D30A4DA}" srcOrd="3" destOrd="0" presId="urn:microsoft.com/office/officeart/2017/3/layout/HorizontalLabelsTimeline"/>
    <dgm:cxn modelId="{084C9897-3EE7-44CF-9F38-C9A562B67975}" type="presParOf" srcId="{C7F26193-F277-4FC2-96E8-E896E5EFC9BC}" destId="{143FACBA-FB69-402B-8D92-68DCE90EA86A}" srcOrd="4" destOrd="0" presId="urn:microsoft.com/office/officeart/2017/3/layout/HorizontalLabelsTimeline"/>
    <dgm:cxn modelId="{3DFFAC5F-0847-4E2F-A4CD-4FB95268ED8C}" type="presParOf" srcId="{4C5F54B5-504F-4069-AF1D-9A370FBD268C}" destId="{0587E036-7F91-482C-9B0A-860FD4CCD0E2}" srcOrd="3" destOrd="0" presId="urn:microsoft.com/office/officeart/2017/3/layout/HorizontalLabelsTimeline"/>
    <dgm:cxn modelId="{0C2CFEA1-3FB4-47D5-BA0C-2B2C20EB640F}" type="presParOf" srcId="{4C5F54B5-504F-4069-AF1D-9A370FBD268C}" destId="{795AD8F1-7B20-410C-90F4-2E04F4F4C93D}" srcOrd="4" destOrd="0" presId="urn:microsoft.com/office/officeart/2017/3/layout/HorizontalLabelsTimeline"/>
    <dgm:cxn modelId="{5EA692BD-507A-40EE-B699-B1F92E600F62}" type="presParOf" srcId="{795AD8F1-7B20-410C-90F4-2E04F4F4C93D}" destId="{C5503B6E-C1DB-44F5-ABB8-38EF445ED1E8}" srcOrd="0" destOrd="0" presId="urn:microsoft.com/office/officeart/2017/3/layout/HorizontalLabelsTimeline"/>
    <dgm:cxn modelId="{84215AA0-8ED4-45B6-8451-521906DE0059}" type="presParOf" srcId="{795AD8F1-7B20-410C-90F4-2E04F4F4C93D}" destId="{FD7DE90B-3DDE-4250-BB93-6AFB95DB30C9}" srcOrd="1" destOrd="0" presId="urn:microsoft.com/office/officeart/2017/3/layout/HorizontalLabelsTimeline"/>
    <dgm:cxn modelId="{CD1AF92D-7CB7-4156-9C24-3DD50EA4D129}" type="presParOf" srcId="{FD7DE90B-3DDE-4250-BB93-6AFB95DB30C9}" destId="{04897CD2-CF6F-4A55-8E79-1E7393B07B06}" srcOrd="0" destOrd="0" presId="urn:microsoft.com/office/officeart/2017/3/layout/HorizontalLabelsTimeline"/>
    <dgm:cxn modelId="{E596D201-A9A8-46AA-BA6C-731E186DBB6C}" type="presParOf" srcId="{FD7DE90B-3DDE-4250-BB93-6AFB95DB30C9}" destId="{30F499EF-86B9-43D4-9E36-2ADCD18D3C55}" srcOrd="1" destOrd="0" presId="urn:microsoft.com/office/officeart/2017/3/layout/HorizontalLabelsTimeline"/>
    <dgm:cxn modelId="{7D0F95A1-0D0D-4B3A-AD37-1D9E68A59E7B}" type="presParOf" srcId="{795AD8F1-7B20-410C-90F4-2E04F4F4C93D}" destId="{73ACB8E4-FFC1-49E5-BB46-1EBD63F3BF67}" srcOrd="2" destOrd="0" presId="urn:microsoft.com/office/officeart/2017/3/layout/HorizontalLabelsTimeline"/>
    <dgm:cxn modelId="{A5FB3F07-307E-4B9C-AF1B-722131ED4362}" type="presParOf" srcId="{795AD8F1-7B20-410C-90F4-2E04F4F4C93D}" destId="{FE89438A-B301-4219-9492-D30967496E8F}" srcOrd="3" destOrd="0" presId="urn:microsoft.com/office/officeart/2017/3/layout/HorizontalLabelsTimeline"/>
    <dgm:cxn modelId="{2F2BB858-3070-4463-950E-16B32D1FC1A0}" type="presParOf" srcId="{795AD8F1-7B20-410C-90F4-2E04F4F4C93D}" destId="{80E00C49-A058-42B1-B4A9-8FC8989D4F58}" srcOrd="4" destOrd="0" presId="urn:microsoft.com/office/officeart/2017/3/layout/HorizontalLabelsTimeline"/>
    <dgm:cxn modelId="{4CFFAECA-C6E6-463A-90AA-C4DEAB87918A}" type="presParOf" srcId="{4C5F54B5-504F-4069-AF1D-9A370FBD268C}" destId="{396E0C2C-79C3-4FCA-B5E5-8B3C2758C30F}" srcOrd="5" destOrd="0" presId="urn:microsoft.com/office/officeart/2017/3/layout/HorizontalLabelsTimeline"/>
    <dgm:cxn modelId="{28A719F5-6237-4C83-8EB7-BB9ACE657CCA}" type="presParOf" srcId="{4C5F54B5-504F-4069-AF1D-9A370FBD268C}" destId="{866B658A-D972-4AD8-A7E6-4082FD2CB001}" srcOrd="6" destOrd="0" presId="urn:microsoft.com/office/officeart/2017/3/layout/HorizontalLabelsTimeline"/>
    <dgm:cxn modelId="{E55C2317-CDB7-4C64-95C4-C04303FBB96A}" type="presParOf" srcId="{866B658A-D972-4AD8-A7E6-4082FD2CB001}" destId="{CBCB6B30-5D46-4B19-B9DE-C0B7FB057712}" srcOrd="0" destOrd="0" presId="urn:microsoft.com/office/officeart/2017/3/layout/HorizontalLabelsTimeline"/>
    <dgm:cxn modelId="{2E742A39-B2D8-41E7-938B-B4FE7E0F1794}" type="presParOf" srcId="{866B658A-D972-4AD8-A7E6-4082FD2CB001}" destId="{746F6004-1265-4B16-B698-179F0477DB3D}" srcOrd="1" destOrd="0" presId="urn:microsoft.com/office/officeart/2017/3/layout/HorizontalLabelsTimeline"/>
    <dgm:cxn modelId="{000BAB58-4AA6-43D9-89B5-0C604F29C6EA}" type="presParOf" srcId="{746F6004-1265-4B16-B698-179F0477DB3D}" destId="{95B1E40E-26D9-44C8-A99F-14EA44505DF3}" srcOrd="0" destOrd="0" presId="urn:microsoft.com/office/officeart/2017/3/layout/HorizontalLabelsTimeline"/>
    <dgm:cxn modelId="{6D12DD85-6CC0-441A-BB74-D3B24BE9ECF2}" type="presParOf" srcId="{746F6004-1265-4B16-B698-179F0477DB3D}" destId="{752FC6D6-93A6-414C-B65D-6F2858E07E0C}" srcOrd="1" destOrd="0" presId="urn:microsoft.com/office/officeart/2017/3/layout/HorizontalLabelsTimeline"/>
    <dgm:cxn modelId="{6CE5E65F-BF35-4F9A-9FAC-9FD84A211FC6}" type="presParOf" srcId="{866B658A-D972-4AD8-A7E6-4082FD2CB001}" destId="{BBBD3B06-9C30-48DB-A77E-5A358B1C6E78}" srcOrd="2" destOrd="0" presId="urn:microsoft.com/office/officeart/2017/3/layout/HorizontalLabelsTimeline"/>
    <dgm:cxn modelId="{457B6E85-E149-4279-81E9-511D2D038B9A}" type="presParOf" srcId="{866B658A-D972-4AD8-A7E6-4082FD2CB001}" destId="{C574381E-6C24-436D-B265-4BCFEFA46591}" srcOrd="3" destOrd="0" presId="urn:microsoft.com/office/officeart/2017/3/layout/HorizontalLabelsTimeline"/>
    <dgm:cxn modelId="{376FD1F8-A0AB-4CA9-B35C-A1F5747217B7}" type="presParOf" srcId="{866B658A-D972-4AD8-A7E6-4082FD2CB001}" destId="{CC7E7566-0B46-4E0A-B951-BFE404664D2C}" srcOrd="4" destOrd="0" presId="urn:microsoft.com/office/officeart/2017/3/layout/HorizontalLabelsTimeline"/>
    <dgm:cxn modelId="{CA63DDF8-DE3B-4E8A-886E-D787300C3FD4}" type="presParOf" srcId="{4C5F54B5-504F-4069-AF1D-9A370FBD268C}" destId="{F50C4635-5C0A-4C07-B5AD-BABD96009847}" srcOrd="7" destOrd="0" presId="urn:microsoft.com/office/officeart/2017/3/layout/HorizontalLabelsTimeline"/>
    <dgm:cxn modelId="{187F63AE-22E9-42D8-BA25-F8E70A982232}" type="presParOf" srcId="{4C5F54B5-504F-4069-AF1D-9A370FBD268C}" destId="{5667DB6C-E90F-44DB-BFD7-8570D48D28D4}" srcOrd="8" destOrd="0" presId="urn:microsoft.com/office/officeart/2017/3/layout/HorizontalLabelsTimeline"/>
    <dgm:cxn modelId="{782591FC-39B3-43EE-A99E-69B60AB63978}" type="presParOf" srcId="{5667DB6C-E90F-44DB-BFD7-8570D48D28D4}" destId="{88F6D506-033B-4CA4-9572-41E373A6B43C}" srcOrd="0" destOrd="0" presId="urn:microsoft.com/office/officeart/2017/3/layout/HorizontalLabelsTimeline"/>
    <dgm:cxn modelId="{DA98866D-BB74-46A1-B98B-9B6BDACA94E3}" type="presParOf" srcId="{5667DB6C-E90F-44DB-BFD7-8570D48D28D4}" destId="{E3303ED6-54B9-4518-AD7C-3197102106EF}" srcOrd="1" destOrd="0" presId="urn:microsoft.com/office/officeart/2017/3/layout/HorizontalLabelsTimeline"/>
    <dgm:cxn modelId="{BFB054F1-AA6C-4CA5-B7A3-FF579439BD18}" type="presParOf" srcId="{E3303ED6-54B9-4518-AD7C-3197102106EF}" destId="{FE14A9FC-66E7-4679-B63E-054F98E59204}" srcOrd="0" destOrd="0" presId="urn:microsoft.com/office/officeart/2017/3/layout/HorizontalLabelsTimeline"/>
    <dgm:cxn modelId="{6BF922DC-DA85-4710-BB6F-2CCCF2CFD764}" type="presParOf" srcId="{E3303ED6-54B9-4518-AD7C-3197102106EF}" destId="{8F1DAFAE-685A-4EC1-8FC0-2EE182F59B78}" srcOrd="1" destOrd="0" presId="urn:microsoft.com/office/officeart/2017/3/layout/HorizontalLabelsTimeline"/>
    <dgm:cxn modelId="{6907C7E4-84E2-47E3-949B-BC87F9D211CC}" type="presParOf" srcId="{5667DB6C-E90F-44DB-BFD7-8570D48D28D4}" destId="{4702B22B-8EB6-4454-9F8E-9A963F32B8A1}" srcOrd="2" destOrd="0" presId="urn:microsoft.com/office/officeart/2017/3/layout/HorizontalLabelsTimeline"/>
    <dgm:cxn modelId="{68C6501C-DCCA-438E-8565-A8631BB6C8AC}" type="presParOf" srcId="{5667DB6C-E90F-44DB-BFD7-8570D48D28D4}" destId="{F2E81385-B138-4A59-9452-A3C9AC4F2012}" srcOrd="3" destOrd="0" presId="urn:microsoft.com/office/officeart/2017/3/layout/HorizontalLabelsTimeline"/>
    <dgm:cxn modelId="{F4686330-D4C5-4698-8BC6-EF28FB9176C1}" type="presParOf" srcId="{5667DB6C-E90F-44DB-BFD7-8570D48D28D4}" destId="{00C34F8E-67EA-485C-B754-5C6C9BC871C5}" srcOrd="4" destOrd="0" presId="urn:microsoft.com/office/officeart/2017/3/layout/HorizontalLabelsTimeline"/>
    <dgm:cxn modelId="{FA06019D-A6EE-447A-894D-5FBD4FB143DA}" type="presParOf" srcId="{4C5F54B5-504F-4069-AF1D-9A370FBD268C}" destId="{E2C470F7-A894-4A64-A64E-235B0E510421}" srcOrd="9" destOrd="0" presId="urn:microsoft.com/office/officeart/2017/3/layout/HorizontalLabelsTimeline"/>
    <dgm:cxn modelId="{5B53C328-DFFD-4B2F-BB9E-0ADE83638CBC}" type="presParOf" srcId="{4C5F54B5-504F-4069-AF1D-9A370FBD268C}" destId="{3390994D-BE41-4333-B3A3-70B062E0CDF0}" srcOrd="10" destOrd="0" presId="urn:microsoft.com/office/officeart/2017/3/layout/HorizontalLabelsTimeline"/>
    <dgm:cxn modelId="{BAEF82A2-7541-4D0C-8C95-A49E4AAFB699}" type="presParOf" srcId="{3390994D-BE41-4333-B3A3-70B062E0CDF0}" destId="{2849A253-C52B-40A2-9495-4F6A5A7FA990}" srcOrd="0" destOrd="0" presId="urn:microsoft.com/office/officeart/2017/3/layout/HorizontalLabelsTimeline"/>
    <dgm:cxn modelId="{1852473A-21BB-4A10-B86B-05735B1CEDB9}" type="presParOf" srcId="{3390994D-BE41-4333-B3A3-70B062E0CDF0}" destId="{210EBF4E-B9BC-46AE-B3AE-2355260AAB51}" srcOrd="1" destOrd="0" presId="urn:microsoft.com/office/officeart/2017/3/layout/HorizontalLabelsTimeline"/>
    <dgm:cxn modelId="{D7A0AB32-8E31-4D14-9E38-2C86EDB4B393}" type="presParOf" srcId="{210EBF4E-B9BC-46AE-B3AE-2355260AAB51}" destId="{F4B2EBD7-EF2F-411F-B36D-F4A1326A3EB1}" srcOrd="0" destOrd="0" presId="urn:microsoft.com/office/officeart/2017/3/layout/HorizontalLabelsTimeline"/>
    <dgm:cxn modelId="{0D9F585B-2556-4C46-836F-4160B0433251}" type="presParOf" srcId="{210EBF4E-B9BC-46AE-B3AE-2355260AAB51}" destId="{1C2FE883-7A59-4B5C-B8A4-F72AC1817116}" srcOrd="1" destOrd="0" presId="urn:microsoft.com/office/officeart/2017/3/layout/HorizontalLabelsTimeline"/>
    <dgm:cxn modelId="{3FF50DF4-58C3-4B6F-9316-5B0C31012E51}" type="presParOf" srcId="{3390994D-BE41-4333-B3A3-70B062E0CDF0}" destId="{884137E3-5A35-4FDB-B086-EC2457B84F65}" srcOrd="2" destOrd="0" presId="urn:microsoft.com/office/officeart/2017/3/layout/HorizontalLabelsTimeline"/>
    <dgm:cxn modelId="{1F220D56-BE7E-4BFF-8F01-DACC52896D9B}" type="presParOf" srcId="{3390994D-BE41-4333-B3A3-70B062E0CDF0}" destId="{F48E9C13-50DD-47FB-9ABC-BDBF8AC41B8E}" srcOrd="3" destOrd="0" presId="urn:microsoft.com/office/officeart/2017/3/layout/HorizontalLabelsTimeline"/>
    <dgm:cxn modelId="{F0DB5C84-9881-44BB-94C2-9A5F3ADF264B}" type="presParOf" srcId="{3390994D-BE41-4333-B3A3-70B062E0CDF0}" destId="{FFB8BA2E-A631-4552-8FC8-9B86DC40F10A}" srcOrd="4" destOrd="0" presId="urn:microsoft.com/office/officeart/2017/3/layout/HorizontalLabelsTimeline"/>
    <dgm:cxn modelId="{10ACEDAB-B97F-454E-BB7A-620D06051185}" type="presParOf" srcId="{4C5F54B5-504F-4069-AF1D-9A370FBD268C}" destId="{783ABF97-925A-4AC6-8398-371A401C9330}" srcOrd="11" destOrd="0" presId="urn:microsoft.com/office/officeart/2017/3/layout/HorizontalLabelsTimeline"/>
    <dgm:cxn modelId="{779E8BAE-E165-44A0-8F61-F1D6F07BA6D3}" type="presParOf" srcId="{4C5F54B5-504F-4069-AF1D-9A370FBD268C}" destId="{6AA3FB3F-E213-4147-93D1-22B952CDFE17}" srcOrd="12" destOrd="0" presId="urn:microsoft.com/office/officeart/2017/3/layout/HorizontalLabelsTimeline"/>
    <dgm:cxn modelId="{FDEBFC71-A7CC-4193-89B3-3D17A65C6735}" type="presParOf" srcId="{6AA3FB3F-E213-4147-93D1-22B952CDFE17}" destId="{270971D8-F05B-4392-88C0-D9921BB5F6B0}" srcOrd="0" destOrd="0" presId="urn:microsoft.com/office/officeart/2017/3/layout/HorizontalLabelsTimeline"/>
    <dgm:cxn modelId="{DDE712DF-EAC7-4AEA-8C8F-518516542CAF}" type="presParOf" srcId="{6AA3FB3F-E213-4147-93D1-22B952CDFE17}" destId="{68B34C20-0EE9-4A51-9634-702BEA794899}" srcOrd="1" destOrd="0" presId="urn:microsoft.com/office/officeart/2017/3/layout/HorizontalLabelsTimeline"/>
    <dgm:cxn modelId="{0AB24538-9BA6-44A1-BA14-80061D14A8F4}" type="presParOf" srcId="{68B34C20-0EE9-4A51-9634-702BEA794899}" destId="{1D60394B-1800-4790-9694-08B1C1D1B34D}" srcOrd="0" destOrd="0" presId="urn:microsoft.com/office/officeart/2017/3/layout/HorizontalLabelsTimeline"/>
    <dgm:cxn modelId="{2AAA8EAA-0E27-421D-A811-E0050D6E2E66}" type="presParOf" srcId="{68B34C20-0EE9-4A51-9634-702BEA794899}" destId="{F7828579-24D8-4EC2-A1D6-344D5AD522E4}" srcOrd="1" destOrd="0" presId="urn:microsoft.com/office/officeart/2017/3/layout/HorizontalLabelsTimeline"/>
    <dgm:cxn modelId="{1951676A-386A-4A55-8D85-8529FCA60223}" type="presParOf" srcId="{6AA3FB3F-E213-4147-93D1-22B952CDFE17}" destId="{59F1EF41-14EA-48EE-A559-118169DBDB24}" srcOrd="2" destOrd="0" presId="urn:microsoft.com/office/officeart/2017/3/layout/HorizontalLabelsTimeline"/>
    <dgm:cxn modelId="{FF7D7122-10DC-403C-B42A-BC23EECD800F}" type="presParOf" srcId="{6AA3FB3F-E213-4147-93D1-22B952CDFE17}" destId="{8E0947F0-E28B-4B2E-B1D6-BFEED1AF012B}" srcOrd="3" destOrd="0" presId="urn:microsoft.com/office/officeart/2017/3/layout/HorizontalLabelsTimeline"/>
    <dgm:cxn modelId="{11C26640-7348-4167-8AF4-596740246EB0}" type="presParOf" srcId="{6AA3FB3F-E213-4147-93D1-22B952CDFE17}" destId="{6BA99215-8D0D-4B24-ACDB-B8619064A20A}" srcOrd="4" destOrd="0" presId="urn:microsoft.com/office/officeart/2017/3/layout/HorizontalLabelsTimeline"/>
    <dgm:cxn modelId="{4C86226D-C9C0-4413-B426-06F8252E51C5}" type="presParOf" srcId="{4C5F54B5-504F-4069-AF1D-9A370FBD268C}" destId="{9B2B8A77-95BF-4B3D-B7A2-74A64BEAD033}" srcOrd="13" destOrd="0" presId="urn:microsoft.com/office/officeart/2017/3/layout/HorizontalLabelsTimeline"/>
    <dgm:cxn modelId="{DA1E98F3-DEEF-449E-A505-7BE8E77DC666}" type="presParOf" srcId="{4C5F54B5-504F-4069-AF1D-9A370FBD268C}" destId="{CB500B18-4CCC-44D0-A7EE-E63EC340604C}" srcOrd="14" destOrd="0" presId="urn:microsoft.com/office/officeart/2017/3/layout/HorizontalLabelsTimeline"/>
    <dgm:cxn modelId="{5DE12D35-65C6-43A3-9CCB-9DB1FBB88A6F}" type="presParOf" srcId="{CB500B18-4CCC-44D0-A7EE-E63EC340604C}" destId="{A7F04B95-81DC-4C70-990B-FEE82F4C63E7}" srcOrd="0" destOrd="0" presId="urn:microsoft.com/office/officeart/2017/3/layout/HorizontalLabelsTimeline"/>
    <dgm:cxn modelId="{84E6A2E6-334E-486A-9E18-50B4C9242157}" type="presParOf" srcId="{CB500B18-4CCC-44D0-A7EE-E63EC340604C}" destId="{16384FAB-C600-47F1-91A6-2EF972F345F9}" srcOrd="1" destOrd="0" presId="urn:microsoft.com/office/officeart/2017/3/layout/HorizontalLabelsTimeline"/>
    <dgm:cxn modelId="{0D7AFB00-50B5-4763-8B9B-058959A93926}" type="presParOf" srcId="{16384FAB-C600-47F1-91A6-2EF972F345F9}" destId="{725F2AEF-0925-4411-A89A-5976D96BC3B1}" srcOrd="0" destOrd="0" presId="urn:microsoft.com/office/officeart/2017/3/layout/HorizontalLabelsTimeline"/>
    <dgm:cxn modelId="{6BE0CB7D-05CB-48BF-95E8-5BD301DDCFDF}" type="presParOf" srcId="{16384FAB-C600-47F1-91A6-2EF972F345F9}" destId="{F1CEE27F-E297-4972-B373-BDB021CAF74B}" srcOrd="1" destOrd="0" presId="urn:microsoft.com/office/officeart/2017/3/layout/HorizontalLabelsTimeline"/>
    <dgm:cxn modelId="{73AA2BF1-3651-48D4-B218-B7BECAF7B8D5}" type="presParOf" srcId="{CB500B18-4CCC-44D0-A7EE-E63EC340604C}" destId="{3F1F843F-8CAA-4ECF-B5A2-211D6C43D3C6}" srcOrd="2" destOrd="0" presId="urn:microsoft.com/office/officeart/2017/3/layout/HorizontalLabelsTimeline"/>
    <dgm:cxn modelId="{3C38FC4B-81C9-40B9-BE5E-6E8032D8A2A6}" type="presParOf" srcId="{CB500B18-4CCC-44D0-A7EE-E63EC340604C}" destId="{53B98CC0-1029-46A6-8053-0933F88F7705}" srcOrd="3" destOrd="0" presId="urn:microsoft.com/office/officeart/2017/3/layout/HorizontalLabelsTimeline"/>
    <dgm:cxn modelId="{6DDB047D-A89D-46BF-8D68-1A2DD3FE6D44}" type="presParOf" srcId="{CB500B18-4CCC-44D0-A7EE-E63EC340604C}" destId="{ED7FD386-E91E-4500-9B1B-A5B2EA2DCD9E}" srcOrd="4" destOrd="0" presId="urn:microsoft.com/office/officeart/2017/3/layout/HorizontalLabelsTimeline"/>
    <dgm:cxn modelId="{00B07515-32A4-42CB-9B4B-89F5DFABD20B}" type="presParOf" srcId="{4C5F54B5-504F-4069-AF1D-9A370FBD268C}" destId="{C55198AB-C600-40A7-B385-AEA908470E3C}" srcOrd="15" destOrd="0" presId="urn:microsoft.com/office/officeart/2017/3/layout/HorizontalLabelsTimeline"/>
    <dgm:cxn modelId="{170B8B87-C8BF-4EB4-A113-06B2BCD4C5B4}" type="presParOf" srcId="{4C5F54B5-504F-4069-AF1D-9A370FBD268C}" destId="{85E74F3E-54DD-44CF-A2AD-7C7F94CFD157}" srcOrd="16" destOrd="0" presId="urn:microsoft.com/office/officeart/2017/3/layout/HorizontalLabelsTimeline"/>
    <dgm:cxn modelId="{C3685348-B426-4CAD-A9CD-6AA811F1FCB0}" type="presParOf" srcId="{85E74F3E-54DD-44CF-A2AD-7C7F94CFD157}" destId="{D94B1688-CC07-40C2-8667-146622F584E3}" srcOrd="0" destOrd="0" presId="urn:microsoft.com/office/officeart/2017/3/layout/HorizontalLabelsTimeline"/>
    <dgm:cxn modelId="{92BEB9A0-1848-43D4-8E3E-8ADE0F02F88B}" type="presParOf" srcId="{85E74F3E-54DD-44CF-A2AD-7C7F94CFD157}" destId="{170C6FD2-2F06-411D-AB20-03F4986F3F2A}" srcOrd="1" destOrd="0" presId="urn:microsoft.com/office/officeart/2017/3/layout/HorizontalLabelsTimeline"/>
    <dgm:cxn modelId="{9FD439DA-D495-4F5C-9A1D-41DC47C5D355}" type="presParOf" srcId="{170C6FD2-2F06-411D-AB20-03F4986F3F2A}" destId="{70190284-A9A4-4D14-AF26-B379BCC40499}" srcOrd="0" destOrd="0" presId="urn:microsoft.com/office/officeart/2017/3/layout/HorizontalLabelsTimeline"/>
    <dgm:cxn modelId="{7FDFCA0B-BCB4-4258-B325-2520AB8A2211}" type="presParOf" srcId="{170C6FD2-2F06-411D-AB20-03F4986F3F2A}" destId="{DB928833-036D-4193-B5A1-788AB5F5F965}" srcOrd="1" destOrd="0" presId="urn:microsoft.com/office/officeart/2017/3/layout/HorizontalLabelsTimeline"/>
    <dgm:cxn modelId="{CDFA6E4C-0347-425D-8735-FDC140AD4289}" type="presParOf" srcId="{85E74F3E-54DD-44CF-A2AD-7C7F94CFD157}" destId="{57C2EE1B-58BE-4CD4-85C8-41595182136C}" srcOrd="2" destOrd="0" presId="urn:microsoft.com/office/officeart/2017/3/layout/HorizontalLabelsTimeline"/>
    <dgm:cxn modelId="{80BD3027-AFE5-488E-9A02-21D8A3DE5D8B}" type="presParOf" srcId="{85E74F3E-54DD-44CF-A2AD-7C7F94CFD157}" destId="{C55DAE1A-58E8-44E8-83E5-9BDC5C3B1CFC}" srcOrd="3" destOrd="0" presId="urn:microsoft.com/office/officeart/2017/3/layout/HorizontalLabelsTimeline"/>
    <dgm:cxn modelId="{E519BBE3-F3A2-4610-A280-B9525DE97ECB}" type="presParOf" srcId="{85E74F3E-54DD-44CF-A2AD-7C7F94CFD157}" destId="{33D6CDCA-6A4A-48ED-A765-88A058CFC08E}" srcOrd="4" destOrd="0" presId="urn:microsoft.com/office/officeart/2017/3/layout/HorizontalLabelsTimeline"/>
    <dgm:cxn modelId="{F97C1193-D7A4-41DD-ADCB-8FABEAFC5FF1}" type="presParOf" srcId="{4C5F54B5-504F-4069-AF1D-9A370FBD268C}" destId="{4D56A5B0-3831-48AC-ADEF-AEA666D2635D}" srcOrd="17" destOrd="0" presId="urn:microsoft.com/office/officeart/2017/3/layout/HorizontalLabelsTimeline"/>
    <dgm:cxn modelId="{DCB4AF27-1EAE-41CE-A9B8-44EC5593E035}" type="presParOf" srcId="{4C5F54B5-504F-4069-AF1D-9A370FBD268C}" destId="{02F4ABD3-9460-43EC-9621-E7F81F4ABBBA}" srcOrd="18" destOrd="0" presId="urn:microsoft.com/office/officeart/2017/3/layout/HorizontalLabelsTimeline"/>
    <dgm:cxn modelId="{82407B7B-0C75-441B-AE25-35C38B542E09}" type="presParOf" srcId="{02F4ABD3-9460-43EC-9621-E7F81F4ABBBA}" destId="{1AB4963C-1866-45CF-A834-D07CD996B595}" srcOrd="0" destOrd="0" presId="urn:microsoft.com/office/officeart/2017/3/layout/HorizontalLabelsTimeline"/>
    <dgm:cxn modelId="{88F42D0A-7E41-490D-9009-4E43F7E21C60}" type="presParOf" srcId="{02F4ABD3-9460-43EC-9621-E7F81F4ABBBA}" destId="{7E517E69-7CD4-44BB-AD9D-D0BF2B21CFA5}" srcOrd="1" destOrd="0" presId="urn:microsoft.com/office/officeart/2017/3/layout/HorizontalLabelsTimeline"/>
    <dgm:cxn modelId="{DDA6BD0F-1661-4248-8B8E-3497B93B7F29}" type="presParOf" srcId="{7E517E69-7CD4-44BB-AD9D-D0BF2B21CFA5}" destId="{A198EDD7-E265-4AC5-92E5-D8FE306A9579}" srcOrd="0" destOrd="0" presId="urn:microsoft.com/office/officeart/2017/3/layout/HorizontalLabelsTimeline"/>
    <dgm:cxn modelId="{C633FCEB-D33A-4999-95A3-E399A5736C67}" type="presParOf" srcId="{7E517E69-7CD4-44BB-AD9D-D0BF2B21CFA5}" destId="{B479749F-5EFD-40ED-9632-2E44E7CE2C26}" srcOrd="1" destOrd="0" presId="urn:microsoft.com/office/officeart/2017/3/layout/HorizontalLabelsTimeline"/>
    <dgm:cxn modelId="{C4633E21-DB61-4151-A69D-E50CBAD198F3}" type="presParOf" srcId="{02F4ABD3-9460-43EC-9621-E7F81F4ABBBA}" destId="{5A045627-F266-4159-ACA9-365A09EFC2D4}" srcOrd="2" destOrd="0" presId="urn:microsoft.com/office/officeart/2017/3/layout/HorizontalLabelsTimeline"/>
    <dgm:cxn modelId="{E64F2740-A63A-426F-BB28-B7D2EF1490FD}" type="presParOf" srcId="{02F4ABD3-9460-43EC-9621-E7F81F4ABBBA}" destId="{98445F23-0AE1-4371-9DAC-88D12D12AECE}" srcOrd="3" destOrd="0" presId="urn:microsoft.com/office/officeart/2017/3/layout/HorizontalLabelsTimeline"/>
    <dgm:cxn modelId="{C503BDB0-99AE-49DD-87CD-3D1C698BD81A}" type="presParOf" srcId="{02F4ABD3-9460-43EC-9621-E7F81F4ABBBA}" destId="{1F29D863-6A83-4EDC-A303-0A8CD321DA0F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3FB80-F2BD-4DDE-80B1-76F84FE09A02}">
      <dgm:prSet phldrT="[Text]"/>
      <dgm:spPr/>
      <dgm:t>
        <a:bodyPr/>
        <a:lstStyle/>
        <a:p>
          <a:r>
            <a:rPr lang="en-CA" dirty="0"/>
            <a:t>TCG1 - Washington DC</a:t>
          </a:r>
        </a:p>
        <a:p>
          <a:r>
            <a:rPr lang="en-CA" dirty="0"/>
            <a:t>May 2016</a:t>
          </a:r>
        </a:p>
      </dgm: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/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/>
        </a:p>
      </dgm:t>
    </dgm:pt>
    <dgm:pt modelId="{245E128E-7700-4C91-9411-CDD1DCA94D67}">
      <dgm:prSet phldrT="[Text]"/>
      <dgm:spPr/>
      <dgm:t>
        <a:bodyPr/>
        <a:lstStyle/>
        <a:p>
          <a:r>
            <a:rPr lang="en-CA" dirty="0"/>
            <a:t>Institutional: Organization of the TCG and work proposal, </a:t>
          </a:r>
          <a:r>
            <a:rPr lang="en-US" dirty="0"/>
            <a:t>I</a:t>
          </a:r>
        </a:p>
        <a:p>
          <a:r>
            <a:rPr lang="en-US" dirty="0"/>
            <a:t>IAEG-SDGs global indicator proposal; </a:t>
          </a:r>
          <a:r>
            <a:rPr lang="en-CA" dirty="0"/>
            <a:t> Proposal thematic set of indicators</a:t>
          </a:r>
          <a:endParaRPr lang="en-US" dirty="0"/>
        </a:p>
      </dgm: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/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/>
        </a:p>
      </dgm:t>
    </dgm:pt>
    <dgm:pt modelId="{2DC4903D-31E8-4ED6-875F-63877788B702}">
      <dgm:prSet phldrT="[Text]"/>
      <dgm:spPr/>
      <dgm:t>
        <a:bodyPr/>
        <a:lstStyle/>
        <a:p>
          <a:r>
            <a:rPr lang="en-CA" dirty="0"/>
            <a:t>TCG6 – Yerevan</a:t>
          </a:r>
        </a:p>
        <a:p>
          <a:r>
            <a:rPr lang="en-CA" dirty="0"/>
            <a:t>Aug 2019</a:t>
          </a:r>
        </a:p>
      </dgm:t>
    </dgm:pt>
    <dgm:pt modelId="{A18F8C20-9A13-44DB-9E45-C2DE49ACE5D9}" type="parTrans" cxnId="{A319CB69-6926-431D-A805-EACBFA83FA66}">
      <dgm:prSet/>
      <dgm:spPr/>
      <dgm:t>
        <a:bodyPr/>
        <a:lstStyle/>
        <a:p>
          <a:endParaRPr lang="en-US"/>
        </a:p>
      </dgm:t>
    </dgm:pt>
    <dgm:pt modelId="{EBFDEA83-93E5-4D72-A672-078838B258F5}" type="sibTrans" cxnId="{A319CB69-6926-431D-A805-EACBFA83FA66}">
      <dgm:prSet/>
      <dgm:spPr/>
      <dgm:t>
        <a:bodyPr/>
        <a:lstStyle/>
        <a:p>
          <a:endParaRPr lang="en-US"/>
        </a:p>
      </dgm:t>
    </dgm:pt>
    <dgm:pt modelId="{A9FB790A-3E33-4887-962E-7206A01AD84F}">
      <dgm:prSet phldrT="[Text]"/>
      <dgm:spPr/>
      <dgm:t>
        <a:bodyPr/>
        <a:lstStyle/>
        <a:p>
          <a:pPr eaLnBrk="1" latinLnBrk="0"/>
          <a:r>
            <a:rPr lang="en-US"/>
            <a:t>-  Reporting 37 indicators</a:t>
          </a:r>
        </a:p>
        <a:p>
          <a:r>
            <a:rPr lang="en-US"/>
            <a:t>- 4.7.4, 4.7.5, 4.5.2</a:t>
          </a:r>
        </a:p>
        <a:p>
          <a:r>
            <a:rPr lang="en-US"/>
            <a:t>-Methodological development: benchmarks, 4.1.1, 4.1.2, 4.1.5, 4.3.1, 4.4.3, 4.5.2, 4.5.3, 4.7.1, 4.7.4, 4.7.5, 4.a.1, 4.c.1, 4.c.3, 4.c.5</a:t>
          </a:r>
        </a:p>
        <a:p>
          <a:r>
            <a:rPr lang="en-US"/>
            <a:t>- Deletion: 4.b.2</a:t>
          </a:r>
        </a:p>
        <a:p>
          <a:r>
            <a:rPr lang="en-US"/>
            <a:t>- Institutional: </a:t>
          </a:r>
          <a:r>
            <a:rPr lang="en-CA"/>
            <a:t>Global Coalition for Education Data  (invite other organizations to contribute)</a:t>
          </a:r>
          <a:endParaRPr lang="en-US" dirty="0"/>
        </a:p>
      </dgm:t>
    </dgm:pt>
    <dgm:pt modelId="{2E34BE83-4A83-4B5F-8976-D4AC57FE5007}" type="parTrans" cxnId="{607143D0-C26B-448B-8E8C-A8A46198F0C6}">
      <dgm:prSet/>
      <dgm:spPr/>
      <dgm:t>
        <a:bodyPr/>
        <a:lstStyle/>
        <a:p>
          <a:endParaRPr lang="en-US"/>
        </a:p>
      </dgm:t>
    </dgm:pt>
    <dgm:pt modelId="{A18338C2-0675-4B1C-898F-3D939F41C34C}" type="sibTrans" cxnId="{607143D0-C26B-448B-8E8C-A8A46198F0C6}">
      <dgm:prSet/>
      <dgm:spPr/>
      <dgm:t>
        <a:bodyPr/>
        <a:lstStyle/>
        <a:p>
          <a:endParaRPr lang="en-US"/>
        </a:p>
      </dgm:t>
    </dgm:pt>
    <dgm:pt modelId="{F01D5F9E-ABC5-4560-ACB4-E6CFBC60BFF2}">
      <dgm:prSet/>
      <dgm:spPr/>
      <dgm:t>
        <a:bodyPr/>
        <a:lstStyle/>
        <a:p>
          <a:r>
            <a:rPr lang="en-CA" dirty="0"/>
            <a:t>TCG2 – Madrid</a:t>
          </a:r>
        </a:p>
        <a:p>
          <a:r>
            <a:rPr lang="en-CA" dirty="0"/>
            <a:t>Oct 2016</a:t>
          </a:r>
          <a:endParaRPr lang="en-US" dirty="0"/>
        </a:p>
      </dgm:t>
    </dgm:pt>
    <dgm:pt modelId="{FEAC3315-4B36-4E3C-89B3-70A50C7F13CC}" type="parTrans" cxnId="{4B61AF65-3991-4A24-9475-D4AA0127738F}">
      <dgm:prSet/>
      <dgm:spPr/>
      <dgm:t>
        <a:bodyPr/>
        <a:lstStyle/>
        <a:p>
          <a:endParaRPr lang="en-US"/>
        </a:p>
      </dgm:t>
    </dgm:pt>
    <dgm:pt modelId="{36ABC0D0-B41E-401C-840C-2AFBE73989B4}" type="sibTrans" cxnId="{4B61AF65-3991-4A24-9475-D4AA0127738F}">
      <dgm:prSet/>
      <dgm:spPr/>
      <dgm:t>
        <a:bodyPr/>
        <a:lstStyle/>
        <a:p>
          <a:endParaRPr lang="en-US"/>
        </a:p>
      </dgm:t>
    </dgm:pt>
    <dgm:pt modelId="{454D56AF-0D14-43A4-A4AA-2274946C5116}">
      <dgm:prSet/>
      <dgm:spPr/>
      <dgm:t>
        <a:bodyPr/>
        <a:lstStyle/>
        <a:p>
          <a:r>
            <a:rPr lang="en-CA" dirty="0"/>
            <a:t>TCG3 – Montreal</a:t>
          </a:r>
        </a:p>
        <a:p>
          <a:r>
            <a:rPr lang="en-CA" dirty="0"/>
            <a:t>Jun 2017</a:t>
          </a:r>
          <a:endParaRPr lang="en-US" dirty="0"/>
        </a:p>
      </dgm: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/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/>
        </a:p>
      </dgm:t>
    </dgm:pt>
    <dgm:pt modelId="{A7F4784E-75AE-4F03-B342-C71355D1ACCF}">
      <dgm:prSet/>
      <dgm:spPr/>
      <dgm:t>
        <a:bodyPr/>
        <a:lstStyle/>
        <a:p>
          <a:r>
            <a:rPr lang="en-CA" dirty="0"/>
            <a:t>TCG4 – Dubai</a:t>
          </a:r>
        </a:p>
        <a:p>
          <a:r>
            <a:rPr lang="en-CA" dirty="0"/>
            <a:t>Jan 2018</a:t>
          </a:r>
          <a:endParaRPr lang="en-US" dirty="0"/>
        </a:p>
      </dgm:t>
    </dgm:pt>
    <dgm:pt modelId="{E8170CB0-7D27-4024-BF4D-F79F86202313}" type="parTrans" cxnId="{33DFDD33-182D-44AF-9877-B1DCECE3CC9D}">
      <dgm:prSet/>
      <dgm:spPr/>
      <dgm:t>
        <a:bodyPr/>
        <a:lstStyle/>
        <a:p>
          <a:endParaRPr lang="en-US"/>
        </a:p>
      </dgm:t>
    </dgm:pt>
    <dgm:pt modelId="{3078DB00-0C2A-4587-8661-74E5E36CBCA7}" type="sibTrans" cxnId="{33DFDD33-182D-44AF-9877-B1DCECE3CC9D}">
      <dgm:prSet/>
      <dgm:spPr/>
      <dgm:t>
        <a:bodyPr/>
        <a:lstStyle/>
        <a:p>
          <a:endParaRPr lang="en-US"/>
        </a:p>
      </dgm:t>
    </dgm:pt>
    <dgm:pt modelId="{A59C9EB4-4836-41EA-88FC-E68E29755DEF}">
      <dgm:prSet/>
      <dgm:spPr/>
      <dgm:t>
        <a:bodyPr/>
        <a:lstStyle/>
        <a:p>
          <a:r>
            <a:rPr lang="en-CA" dirty="0"/>
            <a:t>TCG5 – Mexico</a:t>
          </a:r>
        </a:p>
        <a:p>
          <a:r>
            <a:rPr lang="en-CA" dirty="0"/>
            <a:t>Nov 2018</a:t>
          </a: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/>
        </a:p>
      </dgm: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/>
        </a:p>
      </dgm:t>
    </dgm:pt>
    <dgm:pt modelId="{3280BE73-5C4D-4941-9102-E5930904556F}">
      <dgm:prSet/>
      <dgm:spPr/>
      <dgm:t>
        <a:bodyPr/>
        <a:lstStyle/>
        <a:p>
          <a:r>
            <a:rPr lang="en-CA"/>
            <a:t>- Reporting: 29 indicators</a:t>
          </a:r>
        </a:p>
        <a:p>
          <a:r>
            <a:rPr lang="en-CA"/>
            <a:t>- Methodological development: </a:t>
          </a:r>
          <a:r>
            <a:rPr lang="en-US"/>
            <a:t>4.7.2, 4.a.2, 4.3.1, 4.6.3, 4.b.2, 4.2.3, 4.7.1, 4.5.2, 4.5.3, 4.a.3</a:t>
          </a:r>
          <a:endParaRPr lang="en-US" dirty="0"/>
        </a:p>
      </dgm: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/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/>
        </a:p>
      </dgm:t>
    </dgm:pt>
    <dgm:pt modelId="{47BE8E0B-496B-44FC-825E-C2A10D821DC9}">
      <dgm:prSet/>
      <dgm:spPr/>
      <dgm:t>
        <a:bodyPr/>
        <a:lstStyle/>
        <a:p>
          <a:r>
            <a:rPr lang="en-US"/>
            <a:t>- Reporting: Placeholders/Indic</a:t>
          </a:r>
          <a:endParaRPr lang="en-US" dirty="0"/>
        </a:p>
      </dgm:t>
    </dgm:pt>
    <dgm:pt modelId="{26C37286-A207-4C3A-8F03-B64C4EB72DB8}" type="parTrans" cxnId="{47F4D29A-7D65-4C2F-8677-61780F0F1118}">
      <dgm:prSet/>
      <dgm:spPr/>
      <dgm:t>
        <a:bodyPr/>
        <a:lstStyle/>
        <a:p>
          <a:endParaRPr lang="en-US"/>
        </a:p>
      </dgm:t>
    </dgm:pt>
    <dgm:pt modelId="{258C30B8-1EDE-458F-9BAB-BD0E5C8E1BF9}" type="sibTrans" cxnId="{47F4D29A-7D65-4C2F-8677-61780F0F1118}">
      <dgm:prSet/>
      <dgm:spPr/>
      <dgm:t>
        <a:bodyPr/>
        <a:lstStyle/>
        <a:p>
          <a:endParaRPr lang="en-US"/>
        </a:p>
      </dgm:t>
    </dgm:pt>
    <dgm:pt modelId="{1827863D-2FA1-48D1-81C4-0E7D31ADB47E}">
      <dgm:prSet/>
      <dgm:spPr/>
      <dgm:t>
        <a:bodyPr/>
        <a:lstStyle/>
        <a:p>
          <a:pPr eaLnBrk="1" latinLnBrk="0"/>
          <a:r>
            <a:rPr lang="en-US"/>
            <a:t>- Reporting </a:t>
          </a:r>
          <a:r>
            <a:rPr lang="en-CA"/>
            <a:t>33 indicators</a:t>
          </a:r>
        </a:p>
        <a:p>
          <a:r>
            <a:rPr lang="en-CA"/>
            <a:t>4.a.2, 4.a.3, 4.6.3, 4.7.2 </a:t>
          </a:r>
          <a:r>
            <a:rPr lang="en-US"/>
            <a:t>Methodological development: monitoring education and equity, 4.2.3, 4.3.1, 4.5.2, 4.5.3, 4.6.3, 4.7.1, 4.7.2, 4.a.2, 4.a.3</a:t>
          </a:r>
        </a:p>
        <a:p>
          <a:r>
            <a:rPr lang="en-US"/>
            <a:t>Benchmarking discussion  </a:t>
          </a:r>
          <a:endParaRPr lang="en-US" dirty="0"/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/>
        </a:p>
      </dgm: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/>
        </a:p>
      </dgm:t>
    </dgm:pt>
    <dgm:pt modelId="{CF564C6C-7771-4FD5-B851-B5B84730268F}">
      <dgm:prSet/>
      <dgm:spPr/>
      <dgm:t>
        <a:bodyPr/>
        <a:lstStyle/>
        <a:p>
          <a:r>
            <a:rPr lang="en-US" dirty="0"/>
            <a:t>- Reporting:  33 indicators </a:t>
          </a:r>
        </a:p>
        <a:p>
          <a:r>
            <a:rPr lang="en-US" dirty="0"/>
            <a:t>- Methodological development: 4.1.1, completion rate (4.1.2), OOSC (4.1.4)</a:t>
          </a:r>
          <a:r>
            <a:rPr lang="en-CA" dirty="0"/>
            <a:t>, 4.2.3, 4.2.4, 4.3.1, 4.4.3, 4.5.2</a:t>
          </a:r>
          <a:r>
            <a:rPr lang="en-US" dirty="0"/>
            <a:t>, </a:t>
          </a:r>
          <a:r>
            <a:rPr lang="en-CA" dirty="0"/>
            <a:t>4.a.1(d)</a:t>
          </a:r>
        </a:p>
        <a:p>
          <a:r>
            <a:rPr lang="en-CA" dirty="0"/>
            <a:t>- Results of Benchmark Consultation </a:t>
          </a:r>
          <a:endParaRPr lang="en-US" dirty="0"/>
        </a:p>
      </dgm:t>
    </dgm:pt>
    <dgm:pt modelId="{5A57A755-D716-4DC9-9A51-20693042AFC8}" type="parTrans" cxnId="{5F80C7E1-A7BD-418E-A665-3DAF3DEDF5A4}">
      <dgm:prSet/>
      <dgm:spPr/>
      <dgm:t>
        <a:bodyPr/>
        <a:lstStyle/>
        <a:p>
          <a:endParaRPr lang="en-US"/>
        </a:p>
      </dgm:t>
    </dgm:pt>
    <dgm:pt modelId="{024A7FBC-BB10-4242-BAF3-82678A4C13DA}" type="sibTrans" cxnId="{5F80C7E1-A7BD-418E-A665-3DAF3DEDF5A4}">
      <dgm:prSet/>
      <dgm:spPr/>
      <dgm:t>
        <a:bodyPr/>
        <a:lstStyle/>
        <a:p>
          <a:endParaRPr lang="en-US"/>
        </a:p>
      </dgm:t>
    </dgm:pt>
    <dgm:pt modelId="{8A93A940-284B-49B0-9D89-5FA2B3B3C7E5}">
      <dgm:prSet phldrT="[Text]"/>
      <dgm:spPr/>
      <dgm:t>
        <a:bodyPr/>
        <a:lstStyle/>
        <a:p>
          <a:r>
            <a:rPr lang="en-US" dirty="0"/>
            <a:t>TCG7 – Webinar</a:t>
          </a:r>
        </a:p>
        <a:p>
          <a:r>
            <a:rPr lang="en-US" dirty="0"/>
            <a:t>Oct 2020</a:t>
          </a:r>
        </a:p>
      </dgm:t>
    </dgm:pt>
    <dgm:pt modelId="{E0447E4A-3C15-4884-AEBE-804149EBD331}" type="sibTrans" cxnId="{982D7B44-1518-4DD0-82D4-8A3901DD95E9}">
      <dgm:prSet/>
      <dgm:spPr/>
      <dgm:t>
        <a:bodyPr/>
        <a:lstStyle/>
        <a:p>
          <a:endParaRPr lang="en-US"/>
        </a:p>
      </dgm:t>
    </dgm:pt>
    <dgm:pt modelId="{CD96219D-3688-4138-ACC9-901ED9FEACCC}" type="parTrans" cxnId="{982D7B44-1518-4DD0-82D4-8A3901DD95E9}">
      <dgm:prSet/>
      <dgm:spPr/>
      <dgm:t>
        <a:bodyPr/>
        <a:lstStyle/>
        <a:p>
          <a:endParaRPr lang="en-US"/>
        </a:p>
      </dgm:t>
    </dgm:pt>
    <dgm:pt modelId="{6BA5F3BE-D53A-42E0-A7FE-674B99BD07E6}">
      <dgm:prSet phldrT="[Text]"/>
      <dgm:spPr/>
      <dgm:t>
        <a:bodyPr/>
        <a:lstStyle/>
        <a:p>
          <a:r>
            <a:rPr lang="en-US" dirty="0"/>
            <a:t>- Reviewing Methodological development </a:t>
          </a:r>
        </a:p>
        <a:p>
          <a:r>
            <a:rPr lang="en-US" dirty="0"/>
            <a:t>- Covid-19 response</a:t>
          </a:r>
        </a:p>
        <a:p>
          <a:r>
            <a:rPr lang="en-US" dirty="0"/>
            <a:t>-Benchmark implementation</a:t>
          </a:r>
        </a:p>
        <a:p>
          <a:r>
            <a:rPr lang="en-US" dirty="0"/>
            <a:t>-Expansion of TCG membership</a:t>
          </a:r>
        </a:p>
      </dgm:t>
    </dgm:pt>
    <dgm:pt modelId="{48C67DB7-8AA6-454C-83AE-A16B3B9F45FF}" type="sibTrans" cxnId="{6AEB3B94-8522-4F42-A6BC-BC55C5AED92F}">
      <dgm:prSet/>
      <dgm:spPr/>
      <dgm:t>
        <a:bodyPr/>
        <a:lstStyle/>
        <a:p>
          <a:endParaRPr lang="en-US"/>
        </a:p>
      </dgm:t>
    </dgm:pt>
    <dgm:pt modelId="{9484BBA1-86EE-4AA2-B94A-A26EED0EFB1E}" type="parTrans" cxnId="{6AEB3B94-8522-4F42-A6BC-BC55C5AED92F}">
      <dgm:prSet/>
      <dgm:spPr/>
      <dgm:t>
        <a:bodyPr/>
        <a:lstStyle/>
        <a:p>
          <a:endParaRPr lang="en-US"/>
        </a:p>
      </dgm:t>
    </dgm:pt>
    <dgm:pt modelId="{2792159F-B485-443F-A190-A04AC63F2F65}">
      <dgm:prSet/>
      <dgm:spPr/>
      <dgm:t>
        <a:bodyPr/>
        <a:lstStyle/>
        <a:p>
          <a:r>
            <a:rPr lang="en-US"/>
            <a:t>- Methodological development: Metadata for SDG4 indicators</a:t>
          </a:r>
          <a:endParaRPr lang="en-US" dirty="0"/>
        </a:p>
      </dgm:t>
    </dgm:pt>
    <dgm:pt modelId="{6DFF47C9-1C11-45D9-A11E-48173FAED4A4}" type="parTrans" cxnId="{3DAAD084-AFF5-4371-A6DC-050CF86A151E}">
      <dgm:prSet/>
      <dgm:spPr/>
      <dgm:t>
        <a:bodyPr/>
        <a:lstStyle/>
        <a:p>
          <a:endParaRPr lang="en-US"/>
        </a:p>
      </dgm:t>
    </dgm:pt>
    <dgm:pt modelId="{B6DD1423-E0D8-419A-AE00-C203F2FDAC3F}" type="sibTrans" cxnId="{3DAAD084-AFF5-4371-A6DC-050CF86A151E}">
      <dgm:prSet/>
      <dgm:spPr/>
      <dgm:t>
        <a:bodyPr/>
        <a:lstStyle/>
        <a:p>
          <a:endParaRPr lang="en-US"/>
        </a:p>
      </dgm:t>
    </dgm:pt>
    <dgm:pt modelId="{687CC7BD-79EF-4A0F-BDD3-809BFA49E6BE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6168B371-2815-4661-9209-F8A29814ADCC}" type="pres">
      <dgm:prSet presAssocID="{FF3CD410-5E2E-4080-A893-907D31D22CB3}" presName="divider" presStyleLbl="fgAcc1" presStyleIdx="0" presStyleCnt="1"/>
      <dgm:spPr/>
    </dgm:pt>
    <dgm:pt modelId="{4C5F54B5-504F-4069-AF1D-9A370FBD268C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34539F78-7536-446A-B749-4315D26F2C4E}" type="pres">
      <dgm:prSet presAssocID="{D423FB80-F2BD-4DDE-80B1-76F84FE09A02}" presName="composite" presStyleCnt="0"/>
      <dgm:spPr/>
    </dgm:pt>
    <dgm:pt modelId="{64E37A6A-8F95-4F28-92FC-1FE8089D7DAF}" type="pres">
      <dgm:prSet presAssocID="{D423FB80-F2BD-4DDE-80B1-76F84FE09A02}" presName="L1TextContainer" presStyleLbl="alignNode1" presStyleIdx="0" presStyleCnt="7">
        <dgm:presLayoutVars>
          <dgm:chMax val="1"/>
          <dgm:chPref val="1"/>
          <dgm:bulletEnabled val="1"/>
        </dgm:presLayoutVars>
      </dgm:prSet>
      <dgm:spPr/>
    </dgm:pt>
    <dgm:pt modelId="{301B11E7-9AB9-40DA-A950-87C47281308D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55B3FC7-BD87-4810-87ED-7952D0F23157}" type="pres">
      <dgm:prSet presAssocID="{D423FB80-F2BD-4DDE-80B1-76F84FE09A02}" presName="L2TextContainer" presStyleLbl="bgAccFollowNode1" presStyleIdx="0" presStyleCnt="7"/>
      <dgm:spPr/>
    </dgm:pt>
    <dgm:pt modelId="{4B545162-9690-412E-B970-54DA905B44AF}" type="pres">
      <dgm:prSet presAssocID="{D423FB80-F2BD-4DDE-80B1-76F84FE09A02}" presName="FlexibleEmptyPlaceHolder" presStyleCnt="0"/>
      <dgm:spPr/>
    </dgm:pt>
    <dgm:pt modelId="{DF478A7F-4668-4E0A-86F7-C1205CF5AA73}" type="pres">
      <dgm:prSet presAssocID="{D423FB80-F2BD-4DDE-80B1-76F84FE09A02}" presName="ConnectLine" presStyleLbl="sibTrans1D1" presStyleIdx="0" presStyleCnt="7"/>
      <dgm:spPr/>
    </dgm:pt>
    <dgm:pt modelId="{6D7F9BE3-3008-4E5E-96F3-C71D72649902}" type="pres">
      <dgm:prSet presAssocID="{D423FB80-F2BD-4DDE-80B1-76F84FE09A02}" presName="ConnectorPoint" presStyleLbl="node1" presStyleIdx="0" presStyleCnt="7"/>
      <dgm:spPr/>
    </dgm:pt>
    <dgm:pt modelId="{02633C3C-6589-41FB-998C-85A7548107A4}" type="pres">
      <dgm:prSet presAssocID="{D423FB80-F2BD-4DDE-80B1-76F84FE09A02}" presName="EmptyPlaceHolder" presStyleCnt="0"/>
      <dgm:spPr/>
    </dgm:pt>
    <dgm:pt modelId="{41467129-B2CC-4E38-A5B2-56D30FA28409}" type="pres">
      <dgm:prSet presAssocID="{EBE862E1-9761-4AA7-AA00-BD79FA3B27DD}" presName="spaceBetweenRectangles" presStyleCnt="0"/>
      <dgm:spPr/>
    </dgm:pt>
    <dgm:pt modelId="{C7F26193-F277-4FC2-96E8-E896E5EFC9BC}" type="pres">
      <dgm:prSet presAssocID="{F01D5F9E-ABC5-4560-ACB4-E6CFBC60BFF2}" presName="composite" presStyleCnt="0"/>
      <dgm:spPr/>
    </dgm:pt>
    <dgm:pt modelId="{5C68C37A-C349-49AE-97A1-63D110D2C7D1}" type="pres">
      <dgm:prSet presAssocID="{F01D5F9E-ABC5-4560-ACB4-E6CFBC60BFF2}" presName="L1TextContainer" presStyleLbl="alignNode1" presStyleIdx="1" presStyleCnt="7">
        <dgm:presLayoutVars>
          <dgm:chMax val="1"/>
          <dgm:chPref val="1"/>
          <dgm:bulletEnabled val="1"/>
        </dgm:presLayoutVars>
      </dgm:prSet>
      <dgm:spPr/>
    </dgm:pt>
    <dgm:pt modelId="{3E3F09C6-0C94-40B1-A308-6929444363D4}" type="pres">
      <dgm:prSet presAssocID="{F01D5F9E-ABC5-4560-ACB4-E6CFBC60BFF2}" presName="L2TextContainerWrapper" presStyleCnt="0">
        <dgm:presLayoutVars>
          <dgm:bulletEnabled val="1"/>
        </dgm:presLayoutVars>
      </dgm:prSet>
      <dgm:spPr/>
    </dgm:pt>
    <dgm:pt modelId="{A01D9671-7007-4F3F-98D6-A9730C5B45E4}" type="pres">
      <dgm:prSet presAssocID="{F01D5F9E-ABC5-4560-ACB4-E6CFBC60BFF2}" presName="L2TextContainer" presStyleLbl="bgAccFollowNode1" presStyleIdx="1" presStyleCnt="7"/>
      <dgm:spPr/>
    </dgm:pt>
    <dgm:pt modelId="{65C95A24-31B5-46D2-BCB4-07372ABDD6F2}" type="pres">
      <dgm:prSet presAssocID="{F01D5F9E-ABC5-4560-ACB4-E6CFBC60BFF2}" presName="FlexibleEmptyPlaceHolder" presStyleCnt="0"/>
      <dgm:spPr/>
    </dgm:pt>
    <dgm:pt modelId="{D4347EDB-4883-4C4B-A672-6266C9702B5A}" type="pres">
      <dgm:prSet presAssocID="{F01D5F9E-ABC5-4560-ACB4-E6CFBC60BFF2}" presName="ConnectLine" presStyleLbl="sibTrans1D1" presStyleIdx="1" presStyleCnt="7"/>
      <dgm:spPr/>
    </dgm:pt>
    <dgm:pt modelId="{D10813CD-B7B7-4CC7-9B2D-B5AE3D30A4DA}" type="pres">
      <dgm:prSet presAssocID="{F01D5F9E-ABC5-4560-ACB4-E6CFBC60BFF2}" presName="ConnectorPoint" presStyleLbl="node1" presStyleIdx="1" presStyleCnt="7"/>
      <dgm:spPr/>
    </dgm:pt>
    <dgm:pt modelId="{143FACBA-FB69-402B-8D92-68DCE90EA86A}" type="pres">
      <dgm:prSet presAssocID="{F01D5F9E-ABC5-4560-ACB4-E6CFBC60BFF2}" presName="EmptyPlaceHolder" presStyleCnt="0"/>
      <dgm:spPr/>
    </dgm:pt>
    <dgm:pt modelId="{0587E036-7F91-482C-9B0A-860FD4CCD0E2}" type="pres">
      <dgm:prSet presAssocID="{36ABC0D0-B41E-401C-840C-2AFBE73989B4}" presName="spaceBetweenRectangles" presStyleCnt="0"/>
      <dgm:spPr/>
    </dgm:pt>
    <dgm:pt modelId="{795AD8F1-7B20-410C-90F4-2E04F4F4C93D}" type="pres">
      <dgm:prSet presAssocID="{454D56AF-0D14-43A4-A4AA-2274946C5116}" presName="composite" presStyleCnt="0"/>
      <dgm:spPr/>
    </dgm:pt>
    <dgm:pt modelId="{C5503B6E-C1DB-44F5-ABB8-38EF445ED1E8}" type="pres">
      <dgm:prSet presAssocID="{454D56AF-0D14-43A4-A4AA-2274946C5116}" presName="L1TextContainer" presStyleLbl="alignNode1" presStyleIdx="2" presStyleCnt="7">
        <dgm:presLayoutVars>
          <dgm:chMax val="1"/>
          <dgm:chPref val="1"/>
          <dgm:bulletEnabled val="1"/>
        </dgm:presLayoutVars>
      </dgm:prSet>
      <dgm:spPr/>
    </dgm:pt>
    <dgm:pt modelId="{FD7DE90B-3DDE-4250-BB93-6AFB95DB30C9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4897CD2-CF6F-4A55-8E79-1E7393B07B06}" type="pres">
      <dgm:prSet presAssocID="{454D56AF-0D14-43A4-A4AA-2274946C5116}" presName="L2TextContainer" presStyleLbl="bgAccFollowNode1" presStyleIdx="2" presStyleCnt="7"/>
      <dgm:spPr/>
    </dgm:pt>
    <dgm:pt modelId="{30F499EF-86B9-43D4-9E36-2ADCD18D3C55}" type="pres">
      <dgm:prSet presAssocID="{454D56AF-0D14-43A4-A4AA-2274946C5116}" presName="FlexibleEmptyPlaceHolder" presStyleCnt="0"/>
      <dgm:spPr/>
    </dgm:pt>
    <dgm:pt modelId="{73ACB8E4-FFC1-49E5-BB46-1EBD63F3BF67}" type="pres">
      <dgm:prSet presAssocID="{454D56AF-0D14-43A4-A4AA-2274946C5116}" presName="ConnectLine" presStyleLbl="sibTrans1D1" presStyleIdx="2" presStyleCnt="7"/>
      <dgm:spPr/>
    </dgm:pt>
    <dgm:pt modelId="{FE89438A-B301-4219-9492-D30967496E8F}" type="pres">
      <dgm:prSet presAssocID="{454D56AF-0D14-43A4-A4AA-2274946C5116}" presName="ConnectorPoint" presStyleLbl="node1" presStyleIdx="2" presStyleCnt="7"/>
      <dgm:spPr/>
    </dgm:pt>
    <dgm:pt modelId="{80E00C49-A058-42B1-B4A9-8FC8989D4F58}" type="pres">
      <dgm:prSet presAssocID="{454D56AF-0D14-43A4-A4AA-2274946C5116}" presName="EmptyPlaceHolder" presStyleCnt="0"/>
      <dgm:spPr/>
    </dgm:pt>
    <dgm:pt modelId="{396E0C2C-79C3-4FCA-B5E5-8B3C2758C30F}" type="pres">
      <dgm:prSet presAssocID="{511F28C0-50D9-4CBB-862C-2AD0ACC17105}" presName="spaceBetweenRectangles" presStyleCnt="0"/>
      <dgm:spPr/>
    </dgm:pt>
    <dgm:pt modelId="{866B658A-D972-4AD8-A7E6-4082FD2CB001}" type="pres">
      <dgm:prSet presAssocID="{A7F4784E-75AE-4F03-B342-C71355D1ACCF}" presName="composite" presStyleCnt="0"/>
      <dgm:spPr/>
    </dgm:pt>
    <dgm:pt modelId="{CBCB6B30-5D46-4B19-B9DE-C0B7FB057712}" type="pres">
      <dgm:prSet presAssocID="{A7F4784E-75AE-4F03-B342-C71355D1ACCF}" presName="L1TextContainer" presStyleLbl="alignNode1" presStyleIdx="3" presStyleCnt="7">
        <dgm:presLayoutVars>
          <dgm:chMax val="1"/>
          <dgm:chPref val="1"/>
          <dgm:bulletEnabled val="1"/>
        </dgm:presLayoutVars>
      </dgm:prSet>
      <dgm:spPr/>
    </dgm:pt>
    <dgm:pt modelId="{746F6004-1265-4B16-B698-179F0477DB3D}" type="pres">
      <dgm:prSet presAssocID="{A7F4784E-75AE-4F03-B342-C71355D1ACCF}" presName="L2TextContainerWrapper" presStyleCnt="0">
        <dgm:presLayoutVars>
          <dgm:bulletEnabled val="1"/>
        </dgm:presLayoutVars>
      </dgm:prSet>
      <dgm:spPr/>
    </dgm:pt>
    <dgm:pt modelId="{95B1E40E-26D9-44C8-A99F-14EA44505DF3}" type="pres">
      <dgm:prSet presAssocID="{A7F4784E-75AE-4F03-B342-C71355D1ACCF}" presName="L2TextContainer" presStyleLbl="bgAccFollowNode1" presStyleIdx="3" presStyleCnt="7"/>
      <dgm:spPr/>
    </dgm:pt>
    <dgm:pt modelId="{752FC6D6-93A6-414C-B65D-6F2858E07E0C}" type="pres">
      <dgm:prSet presAssocID="{A7F4784E-75AE-4F03-B342-C71355D1ACCF}" presName="FlexibleEmptyPlaceHolder" presStyleCnt="0"/>
      <dgm:spPr/>
    </dgm:pt>
    <dgm:pt modelId="{BBBD3B06-9C30-48DB-A77E-5A358B1C6E78}" type="pres">
      <dgm:prSet presAssocID="{A7F4784E-75AE-4F03-B342-C71355D1ACCF}" presName="ConnectLine" presStyleLbl="sibTrans1D1" presStyleIdx="3" presStyleCnt="7"/>
      <dgm:spPr/>
    </dgm:pt>
    <dgm:pt modelId="{C574381E-6C24-436D-B265-4BCFEFA46591}" type="pres">
      <dgm:prSet presAssocID="{A7F4784E-75AE-4F03-B342-C71355D1ACCF}" presName="ConnectorPoint" presStyleLbl="node1" presStyleIdx="3" presStyleCnt="7"/>
      <dgm:spPr/>
    </dgm:pt>
    <dgm:pt modelId="{CC7E7566-0B46-4E0A-B951-BFE404664D2C}" type="pres">
      <dgm:prSet presAssocID="{A7F4784E-75AE-4F03-B342-C71355D1ACCF}" presName="EmptyPlaceHolder" presStyleCnt="0"/>
      <dgm:spPr/>
    </dgm:pt>
    <dgm:pt modelId="{F50C4635-5C0A-4C07-B5AD-BABD96009847}" type="pres">
      <dgm:prSet presAssocID="{3078DB00-0C2A-4587-8661-74E5E36CBCA7}" presName="spaceBetweenRectangles" presStyleCnt="0"/>
      <dgm:spPr/>
    </dgm:pt>
    <dgm:pt modelId="{5667DB6C-E90F-44DB-BFD7-8570D48D28D4}" type="pres">
      <dgm:prSet presAssocID="{A59C9EB4-4836-41EA-88FC-E68E29755DEF}" presName="composite" presStyleCnt="0"/>
      <dgm:spPr/>
    </dgm:pt>
    <dgm:pt modelId="{88F6D506-033B-4CA4-9572-41E373A6B43C}" type="pres">
      <dgm:prSet presAssocID="{A59C9EB4-4836-41EA-88FC-E68E29755DEF}" presName="L1TextContainer" presStyleLbl="alignNode1" presStyleIdx="4" presStyleCnt="7">
        <dgm:presLayoutVars>
          <dgm:chMax val="1"/>
          <dgm:chPref val="1"/>
          <dgm:bulletEnabled val="1"/>
        </dgm:presLayoutVars>
      </dgm:prSet>
      <dgm:spPr/>
    </dgm:pt>
    <dgm:pt modelId="{E3303ED6-54B9-4518-AD7C-3197102106EF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E14A9FC-66E7-4679-B63E-054F98E59204}" type="pres">
      <dgm:prSet presAssocID="{A59C9EB4-4836-41EA-88FC-E68E29755DEF}" presName="L2TextContainer" presStyleLbl="bgAccFollowNode1" presStyleIdx="4" presStyleCnt="7"/>
      <dgm:spPr/>
    </dgm:pt>
    <dgm:pt modelId="{8F1DAFAE-685A-4EC1-8FC0-2EE182F59B78}" type="pres">
      <dgm:prSet presAssocID="{A59C9EB4-4836-41EA-88FC-E68E29755DEF}" presName="FlexibleEmptyPlaceHolder" presStyleCnt="0"/>
      <dgm:spPr/>
    </dgm:pt>
    <dgm:pt modelId="{4702B22B-8EB6-4454-9F8E-9A963F32B8A1}" type="pres">
      <dgm:prSet presAssocID="{A59C9EB4-4836-41EA-88FC-E68E29755DEF}" presName="ConnectLine" presStyleLbl="sibTrans1D1" presStyleIdx="4" presStyleCnt="7"/>
      <dgm:spPr/>
    </dgm:pt>
    <dgm:pt modelId="{F2E81385-B138-4A59-9452-A3C9AC4F2012}" type="pres">
      <dgm:prSet presAssocID="{A59C9EB4-4836-41EA-88FC-E68E29755DEF}" presName="ConnectorPoint" presStyleLbl="node1" presStyleIdx="4" presStyleCnt="7"/>
      <dgm:spPr/>
    </dgm:pt>
    <dgm:pt modelId="{00C34F8E-67EA-485C-B754-5C6C9BC871C5}" type="pres">
      <dgm:prSet presAssocID="{A59C9EB4-4836-41EA-88FC-E68E29755DEF}" presName="EmptyPlaceHolder" presStyleCnt="0"/>
      <dgm:spPr/>
    </dgm:pt>
    <dgm:pt modelId="{E2C470F7-A894-4A64-A64E-235B0E510421}" type="pres">
      <dgm:prSet presAssocID="{62C75627-0A71-4E35-B62B-749D8AB3C189}" presName="spaceBetweenRectangles" presStyleCnt="0"/>
      <dgm:spPr/>
    </dgm:pt>
    <dgm:pt modelId="{6AA3FB3F-E213-4147-93D1-22B952CDFE17}" type="pres">
      <dgm:prSet presAssocID="{2DC4903D-31E8-4ED6-875F-63877788B702}" presName="composite" presStyleCnt="0"/>
      <dgm:spPr/>
    </dgm:pt>
    <dgm:pt modelId="{270971D8-F05B-4392-88C0-D9921BB5F6B0}" type="pres">
      <dgm:prSet presAssocID="{2DC4903D-31E8-4ED6-875F-63877788B702}" presName="L1TextContainer" presStyleLbl="alignNode1" presStyleIdx="5" presStyleCnt="7">
        <dgm:presLayoutVars>
          <dgm:chMax val="1"/>
          <dgm:chPref val="1"/>
          <dgm:bulletEnabled val="1"/>
        </dgm:presLayoutVars>
      </dgm:prSet>
      <dgm:spPr/>
    </dgm:pt>
    <dgm:pt modelId="{68B34C20-0EE9-4A51-9634-702BEA794899}" type="pres">
      <dgm:prSet presAssocID="{2DC4903D-31E8-4ED6-875F-63877788B702}" presName="L2TextContainerWrapper" presStyleCnt="0">
        <dgm:presLayoutVars>
          <dgm:bulletEnabled val="1"/>
        </dgm:presLayoutVars>
      </dgm:prSet>
      <dgm:spPr/>
    </dgm:pt>
    <dgm:pt modelId="{1D60394B-1800-4790-9694-08B1C1D1B34D}" type="pres">
      <dgm:prSet presAssocID="{2DC4903D-31E8-4ED6-875F-63877788B702}" presName="L2TextContainer" presStyleLbl="bgAccFollowNode1" presStyleIdx="5" presStyleCnt="7"/>
      <dgm:spPr/>
    </dgm:pt>
    <dgm:pt modelId="{F7828579-24D8-4EC2-A1D6-344D5AD522E4}" type="pres">
      <dgm:prSet presAssocID="{2DC4903D-31E8-4ED6-875F-63877788B702}" presName="FlexibleEmptyPlaceHolder" presStyleCnt="0"/>
      <dgm:spPr/>
    </dgm:pt>
    <dgm:pt modelId="{59F1EF41-14EA-48EE-A559-118169DBDB24}" type="pres">
      <dgm:prSet presAssocID="{2DC4903D-31E8-4ED6-875F-63877788B702}" presName="ConnectLine" presStyleLbl="sibTrans1D1" presStyleIdx="5" presStyleCnt="7"/>
      <dgm:spPr/>
    </dgm:pt>
    <dgm:pt modelId="{8E0947F0-E28B-4B2E-B1D6-BFEED1AF012B}" type="pres">
      <dgm:prSet presAssocID="{2DC4903D-31E8-4ED6-875F-63877788B702}" presName="ConnectorPoint" presStyleLbl="node1" presStyleIdx="5" presStyleCnt="7"/>
      <dgm:spPr/>
    </dgm:pt>
    <dgm:pt modelId="{6BA99215-8D0D-4B24-ACDB-B8619064A20A}" type="pres">
      <dgm:prSet presAssocID="{2DC4903D-31E8-4ED6-875F-63877788B702}" presName="EmptyPlaceHolder" presStyleCnt="0"/>
      <dgm:spPr/>
    </dgm:pt>
    <dgm:pt modelId="{9B2B8A77-95BF-4B3D-B7A2-74A64BEAD033}" type="pres">
      <dgm:prSet presAssocID="{EBFDEA83-93E5-4D72-A672-078838B258F5}" presName="spaceBetweenRectangles" presStyleCnt="0"/>
      <dgm:spPr/>
    </dgm:pt>
    <dgm:pt modelId="{CB500B18-4CCC-44D0-A7EE-E63EC340604C}" type="pres">
      <dgm:prSet presAssocID="{8A93A940-284B-49B0-9D89-5FA2B3B3C7E5}" presName="composite" presStyleCnt="0"/>
      <dgm:spPr/>
    </dgm:pt>
    <dgm:pt modelId="{A7F04B95-81DC-4C70-990B-FEE82F4C63E7}" type="pres">
      <dgm:prSet presAssocID="{8A93A940-284B-49B0-9D89-5FA2B3B3C7E5}" presName="L1TextContainer" presStyleLbl="alignNode1" presStyleIdx="6" presStyleCnt="7">
        <dgm:presLayoutVars>
          <dgm:chMax val="1"/>
          <dgm:chPref val="1"/>
          <dgm:bulletEnabled val="1"/>
        </dgm:presLayoutVars>
      </dgm:prSet>
      <dgm:spPr/>
    </dgm:pt>
    <dgm:pt modelId="{16384FAB-C600-47F1-91A6-2EF972F345F9}" type="pres">
      <dgm:prSet presAssocID="{8A93A940-284B-49B0-9D89-5FA2B3B3C7E5}" presName="L2TextContainerWrapper" presStyleCnt="0">
        <dgm:presLayoutVars>
          <dgm:bulletEnabled val="1"/>
        </dgm:presLayoutVars>
      </dgm:prSet>
      <dgm:spPr/>
    </dgm:pt>
    <dgm:pt modelId="{725F2AEF-0925-4411-A89A-5976D96BC3B1}" type="pres">
      <dgm:prSet presAssocID="{8A93A940-284B-49B0-9D89-5FA2B3B3C7E5}" presName="L2TextContainer" presStyleLbl="bgAccFollowNode1" presStyleIdx="6" presStyleCnt="7"/>
      <dgm:spPr/>
    </dgm:pt>
    <dgm:pt modelId="{F1CEE27F-E297-4972-B373-BDB021CAF74B}" type="pres">
      <dgm:prSet presAssocID="{8A93A940-284B-49B0-9D89-5FA2B3B3C7E5}" presName="FlexibleEmptyPlaceHolder" presStyleCnt="0"/>
      <dgm:spPr/>
    </dgm:pt>
    <dgm:pt modelId="{3F1F843F-8CAA-4ECF-B5A2-211D6C43D3C6}" type="pres">
      <dgm:prSet presAssocID="{8A93A940-284B-49B0-9D89-5FA2B3B3C7E5}" presName="ConnectLine" presStyleLbl="sibTrans1D1" presStyleIdx="6" presStyleCnt="7"/>
      <dgm:spPr/>
    </dgm:pt>
    <dgm:pt modelId="{53B98CC0-1029-46A6-8053-0933F88F7705}" type="pres">
      <dgm:prSet presAssocID="{8A93A940-284B-49B0-9D89-5FA2B3B3C7E5}" presName="ConnectorPoint" presStyleLbl="node1" presStyleIdx="6" presStyleCnt="7"/>
      <dgm:spPr/>
    </dgm:pt>
    <dgm:pt modelId="{ED7FD386-E91E-4500-9B1B-A5B2EA2DCD9E}" type="pres">
      <dgm:prSet presAssocID="{8A93A940-284B-49B0-9D89-5FA2B3B3C7E5}" presName="EmptyPlaceHolder" presStyleCnt="0"/>
      <dgm:spPr/>
    </dgm:pt>
  </dgm:ptLst>
  <dgm:cxnLst>
    <dgm:cxn modelId="{EADCFF1E-172D-4C2D-BDB4-9D2B19597296}" type="presOf" srcId="{47BE8E0B-496B-44FC-825E-C2A10D821DC9}" destId="{A01D9671-7007-4F3F-98D6-A9730C5B45E4}" srcOrd="0" destOrd="0" presId="urn:microsoft.com/office/officeart/2017/3/layout/HorizontalLabelsTimeline"/>
    <dgm:cxn modelId="{C2A8B52A-540B-46B5-A43B-27FAF06A13EF}" srcId="{FF3CD410-5E2E-4080-A893-907D31D22CB3}" destId="{A59C9EB4-4836-41EA-88FC-E68E29755DEF}" srcOrd="4" destOrd="0" parTransId="{C486CA18-5D6B-49AD-B92C-52313E993EC5}" sibTransId="{62C75627-0A71-4E35-B62B-749D8AB3C189}"/>
    <dgm:cxn modelId="{5A3B2130-5035-4E61-92B1-343AA432C9DF}" srcId="{FF3CD410-5E2E-4080-A893-907D31D22CB3}" destId="{454D56AF-0D14-43A4-A4AA-2274946C5116}" srcOrd="2" destOrd="0" parTransId="{340931FA-0A09-49B9-99A7-6650F93FDC08}" sibTransId="{511F28C0-50D9-4CBB-862C-2AD0ACC17105}"/>
    <dgm:cxn modelId="{33DFDD33-182D-44AF-9877-B1DCECE3CC9D}" srcId="{FF3CD410-5E2E-4080-A893-907D31D22CB3}" destId="{A7F4784E-75AE-4F03-B342-C71355D1ACCF}" srcOrd="3" destOrd="0" parTransId="{E8170CB0-7D27-4024-BF4D-F79F86202313}" sibTransId="{3078DB00-0C2A-4587-8661-74E5E36CBCA7}"/>
    <dgm:cxn modelId="{4F0EAB3D-D6DC-4270-A428-F626A2666D2A}" type="presOf" srcId="{8A93A940-284B-49B0-9D89-5FA2B3B3C7E5}" destId="{A7F04B95-81DC-4C70-990B-FEE82F4C63E7}" srcOrd="0" destOrd="0" presId="urn:microsoft.com/office/officeart/2017/3/layout/HorizontalLabelsTimeline"/>
    <dgm:cxn modelId="{C436E05B-3981-4E5A-BD66-5DBD06BC52A1}" type="presOf" srcId="{F01D5F9E-ABC5-4560-ACB4-E6CFBC60BFF2}" destId="{5C68C37A-C349-49AE-97A1-63D110D2C7D1}" srcOrd="0" destOrd="0" presId="urn:microsoft.com/office/officeart/2017/3/layout/HorizontalLabelsTimeline"/>
    <dgm:cxn modelId="{982D7B44-1518-4DD0-82D4-8A3901DD95E9}" srcId="{FF3CD410-5E2E-4080-A893-907D31D22CB3}" destId="{8A93A940-284B-49B0-9D89-5FA2B3B3C7E5}" srcOrd="6" destOrd="0" parTransId="{CD96219D-3688-4138-ACC9-901ED9FEACCC}" sibTransId="{E0447E4A-3C15-4884-AEBE-804149EBD331}"/>
    <dgm:cxn modelId="{4B61AF65-3991-4A24-9475-D4AA0127738F}" srcId="{FF3CD410-5E2E-4080-A893-907D31D22CB3}" destId="{F01D5F9E-ABC5-4560-ACB4-E6CFBC60BFF2}" srcOrd="1" destOrd="0" parTransId="{FEAC3315-4B36-4E3C-89B3-70A50C7F13CC}" sibTransId="{36ABC0D0-B41E-401C-840C-2AFBE73989B4}"/>
    <dgm:cxn modelId="{A319CB69-6926-431D-A805-EACBFA83FA66}" srcId="{FF3CD410-5E2E-4080-A893-907D31D22CB3}" destId="{2DC4903D-31E8-4ED6-875F-63877788B702}" srcOrd="5" destOrd="0" parTransId="{A18F8C20-9A13-44DB-9E45-C2DE49ACE5D9}" sibTransId="{EBFDEA83-93E5-4D72-A672-078838B258F5}"/>
    <dgm:cxn modelId="{935F274E-0D61-4EDD-92A7-9CA37702DC15}" type="presOf" srcId="{2DC4903D-31E8-4ED6-875F-63877788B702}" destId="{270971D8-F05B-4392-88C0-D9921BB5F6B0}" srcOrd="0" destOrd="0" presId="urn:microsoft.com/office/officeart/2017/3/layout/HorizontalLabelsTimeline"/>
    <dgm:cxn modelId="{24FE186F-F804-46F5-9C2D-96C1655A06BB}" type="presOf" srcId="{FF3CD410-5E2E-4080-A893-907D31D22CB3}" destId="{687CC7BD-79EF-4A0F-BDD3-809BFA49E6BE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59B27383-B045-4BF7-93D0-B9D2CB156BC5}" type="presOf" srcId="{1827863D-2FA1-48D1-81C4-0E7D31ADB47E}" destId="{95B1E40E-26D9-44C8-A99F-14EA44505DF3}" srcOrd="0" destOrd="0" presId="urn:microsoft.com/office/officeart/2017/3/layout/HorizontalLabelsTimeline"/>
    <dgm:cxn modelId="{3DAAD084-AFF5-4371-A6DC-050CF86A151E}" srcId="{F01D5F9E-ABC5-4560-ACB4-E6CFBC60BFF2}" destId="{2792159F-B485-443F-A190-A04AC63F2F65}" srcOrd="1" destOrd="0" parTransId="{6DFF47C9-1C11-45D9-A11E-48173FAED4A4}" sibTransId="{B6DD1423-E0D8-419A-AE00-C203F2FDAC3F}"/>
    <dgm:cxn modelId="{270F1A8F-053B-4B29-B86C-B8D01B394942}" type="presOf" srcId="{CF564C6C-7771-4FD5-B851-B5B84730268F}" destId="{FE14A9FC-66E7-4679-B63E-054F98E59204}" srcOrd="0" destOrd="0" presId="urn:microsoft.com/office/officeart/2017/3/layout/HorizontalLabelsTimeline"/>
    <dgm:cxn modelId="{6AEB3B94-8522-4F42-A6BC-BC55C5AED92F}" srcId="{8A93A940-284B-49B0-9D89-5FA2B3B3C7E5}" destId="{6BA5F3BE-D53A-42E0-A7FE-674B99BD07E6}" srcOrd="0" destOrd="0" parTransId="{9484BBA1-86EE-4AA2-B94A-A26EED0EFB1E}" sibTransId="{48C67DB7-8AA6-454C-83AE-A16B3B9F45FF}"/>
    <dgm:cxn modelId="{47F4D29A-7D65-4C2F-8677-61780F0F1118}" srcId="{F01D5F9E-ABC5-4560-ACB4-E6CFBC60BFF2}" destId="{47BE8E0B-496B-44FC-825E-C2A10D821DC9}" srcOrd="0" destOrd="0" parTransId="{26C37286-A207-4C3A-8F03-B64C4EB72DB8}" sibTransId="{258C30B8-1EDE-458F-9BAB-BD0E5C8E1BF9}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2C87A39F-871C-45C6-8C22-A8C358151D70}" type="presOf" srcId="{A7F4784E-75AE-4F03-B342-C71355D1ACCF}" destId="{CBCB6B30-5D46-4B19-B9DE-C0B7FB057712}" srcOrd="0" destOrd="0" presId="urn:microsoft.com/office/officeart/2017/3/layout/HorizontalLabelsTimeline"/>
    <dgm:cxn modelId="{078029A2-947D-4D6B-B786-5B31CB659BA9}" type="presOf" srcId="{A59C9EB4-4836-41EA-88FC-E68E29755DEF}" destId="{88F6D506-033B-4CA4-9572-41E373A6B43C}" srcOrd="0" destOrd="0" presId="urn:microsoft.com/office/officeart/2017/3/layout/HorizontalLabelsTimeline"/>
    <dgm:cxn modelId="{F235FFA2-7CA0-45AA-B8F8-6565B3CBFFC6}" type="presOf" srcId="{6BA5F3BE-D53A-42E0-A7FE-674B99BD07E6}" destId="{725F2AEF-0925-4411-A89A-5976D96BC3B1}" srcOrd="0" destOrd="0" presId="urn:microsoft.com/office/officeart/2017/3/layout/HorizontalLabelsTimeline"/>
    <dgm:cxn modelId="{7749B4AD-5089-49E7-8F6B-1B2382C9B50E}" srcId="{A7F4784E-75AE-4F03-B342-C71355D1ACCF}" destId="{1827863D-2FA1-48D1-81C4-0E7D31ADB47E}" srcOrd="0" destOrd="0" parTransId="{B426C98F-7250-4E9E-84CB-E9FC83F8CB06}" sibTransId="{D0D7EB30-49F6-43D6-AF40-1B9302B3ADF0}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F68895C0-3F1F-4678-B72B-DB82A8D7873D}" type="presOf" srcId="{245E128E-7700-4C91-9411-CDD1DCA94D67}" destId="{255B3FC7-BD87-4810-87ED-7952D0F23157}" srcOrd="0" destOrd="0" presId="urn:microsoft.com/office/officeart/2017/3/layout/HorizontalLabelsTimeline"/>
    <dgm:cxn modelId="{607143D0-C26B-448B-8E8C-A8A46198F0C6}" srcId="{2DC4903D-31E8-4ED6-875F-63877788B702}" destId="{A9FB790A-3E33-4887-962E-7206A01AD84F}" srcOrd="0" destOrd="0" parTransId="{2E34BE83-4A83-4B5F-8976-D4AC57FE5007}" sibTransId="{A18338C2-0675-4B1C-898F-3D939F41C34C}"/>
    <dgm:cxn modelId="{186572D2-DD3E-469C-B4C6-FC405845D66C}" type="presOf" srcId="{3280BE73-5C4D-4941-9102-E5930904556F}" destId="{04897CD2-CF6F-4A55-8E79-1E7393B07B06}" srcOrd="0" destOrd="0" presId="urn:microsoft.com/office/officeart/2017/3/layout/HorizontalLabelsTimeline"/>
    <dgm:cxn modelId="{0850A4D5-F517-4BE2-AE27-9281E3729461}" type="presOf" srcId="{454D56AF-0D14-43A4-A4AA-2274946C5116}" destId="{C5503B6E-C1DB-44F5-ABB8-38EF445ED1E8}" srcOrd="0" destOrd="0" presId="urn:microsoft.com/office/officeart/2017/3/layout/HorizontalLabelsTimeline"/>
    <dgm:cxn modelId="{5F80C7E1-A7BD-418E-A665-3DAF3DEDF5A4}" srcId="{A59C9EB4-4836-41EA-88FC-E68E29755DEF}" destId="{CF564C6C-7771-4FD5-B851-B5B84730268F}" srcOrd="0" destOrd="0" parTransId="{5A57A755-D716-4DC9-9A51-20693042AFC8}" sibTransId="{024A7FBC-BB10-4242-BAF3-82678A4C13DA}"/>
    <dgm:cxn modelId="{913E9CE7-B8A6-4506-ADA2-FB6349E99383}" type="presOf" srcId="{A9FB790A-3E33-4887-962E-7206A01AD84F}" destId="{1D60394B-1800-4790-9694-08B1C1D1B34D}" srcOrd="0" destOrd="0" presId="urn:microsoft.com/office/officeart/2017/3/layout/HorizontalLabelsTimeline"/>
    <dgm:cxn modelId="{B51036F2-6269-4D85-9648-9AEF0B8B6EC2}" type="presOf" srcId="{2792159F-B485-443F-A190-A04AC63F2F65}" destId="{A01D9671-7007-4F3F-98D6-A9730C5B45E4}" srcOrd="0" destOrd="1" presId="urn:microsoft.com/office/officeart/2017/3/layout/HorizontalLabelsTimeline"/>
    <dgm:cxn modelId="{FAEC57FD-E661-46F9-8FC2-72568E9086CE}" type="presOf" srcId="{D423FB80-F2BD-4DDE-80B1-76F84FE09A02}" destId="{64E37A6A-8F95-4F28-92FC-1FE8089D7DAF}" srcOrd="0" destOrd="0" presId="urn:microsoft.com/office/officeart/2017/3/layout/HorizontalLabelsTimeline"/>
    <dgm:cxn modelId="{41A1825C-6B33-4866-A7F1-A86BC36862B3}" type="presParOf" srcId="{687CC7BD-79EF-4A0F-BDD3-809BFA49E6BE}" destId="{6168B371-2815-4661-9209-F8A29814ADCC}" srcOrd="0" destOrd="0" presId="urn:microsoft.com/office/officeart/2017/3/layout/HorizontalLabelsTimeline"/>
    <dgm:cxn modelId="{281FC94C-5AAC-413C-803D-BB6EEF9AD3A6}" type="presParOf" srcId="{687CC7BD-79EF-4A0F-BDD3-809BFA49E6BE}" destId="{4C5F54B5-504F-4069-AF1D-9A370FBD268C}" srcOrd="1" destOrd="0" presId="urn:microsoft.com/office/officeart/2017/3/layout/HorizontalLabelsTimeline"/>
    <dgm:cxn modelId="{CFDEA283-4601-4089-8563-A85225CFEF1D}" type="presParOf" srcId="{4C5F54B5-504F-4069-AF1D-9A370FBD268C}" destId="{34539F78-7536-446A-B749-4315D26F2C4E}" srcOrd="0" destOrd="0" presId="urn:microsoft.com/office/officeart/2017/3/layout/HorizontalLabelsTimeline"/>
    <dgm:cxn modelId="{8A5756AD-D676-4F95-8A8A-CDE3EA13E14C}" type="presParOf" srcId="{34539F78-7536-446A-B749-4315D26F2C4E}" destId="{64E37A6A-8F95-4F28-92FC-1FE8089D7DAF}" srcOrd="0" destOrd="0" presId="urn:microsoft.com/office/officeart/2017/3/layout/HorizontalLabelsTimeline"/>
    <dgm:cxn modelId="{C64DD621-F766-410D-81AE-A692FE379207}" type="presParOf" srcId="{34539F78-7536-446A-B749-4315D26F2C4E}" destId="{301B11E7-9AB9-40DA-A950-87C47281308D}" srcOrd="1" destOrd="0" presId="urn:microsoft.com/office/officeart/2017/3/layout/HorizontalLabelsTimeline"/>
    <dgm:cxn modelId="{72141621-AC11-4C6D-A617-B6CF19C76AAE}" type="presParOf" srcId="{301B11E7-9AB9-40DA-A950-87C47281308D}" destId="{255B3FC7-BD87-4810-87ED-7952D0F23157}" srcOrd="0" destOrd="0" presId="urn:microsoft.com/office/officeart/2017/3/layout/HorizontalLabelsTimeline"/>
    <dgm:cxn modelId="{C728B947-ADB2-406E-9206-93298476CEFD}" type="presParOf" srcId="{301B11E7-9AB9-40DA-A950-87C47281308D}" destId="{4B545162-9690-412E-B970-54DA905B44AF}" srcOrd="1" destOrd="0" presId="urn:microsoft.com/office/officeart/2017/3/layout/HorizontalLabelsTimeline"/>
    <dgm:cxn modelId="{9B7FD2A9-25B9-477B-AC6A-FE14BD3BFF32}" type="presParOf" srcId="{34539F78-7536-446A-B749-4315D26F2C4E}" destId="{DF478A7F-4668-4E0A-86F7-C1205CF5AA73}" srcOrd="2" destOrd="0" presId="urn:microsoft.com/office/officeart/2017/3/layout/HorizontalLabelsTimeline"/>
    <dgm:cxn modelId="{A1F8B173-85E4-4ED9-BFF5-CF116D6F7CE3}" type="presParOf" srcId="{34539F78-7536-446A-B749-4315D26F2C4E}" destId="{6D7F9BE3-3008-4E5E-96F3-C71D72649902}" srcOrd="3" destOrd="0" presId="urn:microsoft.com/office/officeart/2017/3/layout/HorizontalLabelsTimeline"/>
    <dgm:cxn modelId="{74F580D4-41FC-4B1B-82E4-22FCC2246045}" type="presParOf" srcId="{34539F78-7536-446A-B749-4315D26F2C4E}" destId="{02633C3C-6589-41FB-998C-85A7548107A4}" srcOrd="4" destOrd="0" presId="urn:microsoft.com/office/officeart/2017/3/layout/HorizontalLabelsTimeline"/>
    <dgm:cxn modelId="{ACB72553-49A5-440C-B1C8-D7D8CFF44BD6}" type="presParOf" srcId="{4C5F54B5-504F-4069-AF1D-9A370FBD268C}" destId="{41467129-B2CC-4E38-A5B2-56D30FA28409}" srcOrd="1" destOrd="0" presId="urn:microsoft.com/office/officeart/2017/3/layout/HorizontalLabelsTimeline"/>
    <dgm:cxn modelId="{25113ECB-44A4-43A3-B2D0-D47302F35B26}" type="presParOf" srcId="{4C5F54B5-504F-4069-AF1D-9A370FBD268C}" destId="{C7F26193-F277-4FC2-96E8-E896E5EFC9BC}" srcOrd="2" destOrd="0" presId="urn:microsoft.com/office/officeart/2017/3/layout/HorizontalLabelsTimeline"/>
    <dgm:cxn modelId="{AEF2036D-29F6-4431-8357-64776A18B655}" type="presParOf" srcId="{C7F26193-F277-4FC2-96E8-E896E5EFC9BC}" destId="{5C68C37A-C349-49AE-97A1-63D110D2C7D1}" srcOrd="0" destOrd="0" presId="urn:microsoft.com/office/officeart/2017/3/layout/HorizontalLabelsTimeline"/>
    <dgm:cxn modelId="{51F9D33C-AECD-4F33-B2DA-43CF6B93002F}" type="presParOf" srcId="{C7F26193-F277-4FC2-96E8-E896E5EFC9BC}" destId="{3E3F09C6-0C94-40B1-A308-6929444363D4}" srcOrd="1" destOrd="0" presId="urn:microsoft.com/office/officeart/2017/3/layout/HorizontalLabelsTimeline"/>
    <dgm:cxn modelId="{17B9A51D-D490-4C54-B91D-5CD40783571D}" type="presParOf" srcId="{3E3F09C6-0C94-40B1-A308-6929444363D4}" destId="{A01D9671-7007-4F3F-98D6-A9730C5B45E4}" srcOrd="0" destOrd="0" presId="urn:microsoft.com/office/officeart/2017/3/layout/HorizontalLabelsTimeline"/>
    <dgm:cxn modelId="{A6AAA60B-E979-47B8-A997-DB62C715690F}" type="presParOf" srcId="{3E3F09C6-0C94-40B1-A308-6929444363D4}" destId="{65C95A24-31B5-46D2-BCB4-07372ABDD6F2}" srcOrd="1" destOrd="0" presId="urn:microsoft.com/office/officeart/2017/3/layout/HorizontalLabelsTimeline"/>
    <dgm:cxn modelId="{05694172-1DAF-4D9C-BBD9-0794366FCD56}" type="presParOf" srcId="{C7F26193-F277-4FC2-96E8-E896E5EFC9BC}" destId="{D4347EDB-4883-4C4B-A672-6266C9702B5A}" srcOrd="2" destOrd="0" presId="urn:microsoft.com/office/officeart/2017/3/layout/HorizontalLabelsTimeline"/>
    <dgm:cxn modelId="{BC9943FE-1230-4FDB-A7D8-898D013B9350}" type="presParOf" srcId="{C7F26193-F277-4FC2-96E8-E896E5EFC9BC}" destId="{D10813CD-B7B7-4CC7-9B2D-B5AE3D30A4DA}" srcOrd="3" destOrd="0" presId="urn:microsoft.com/office/officeart/2017/3/layout/HorizontalLabelsTimeline"/>
    <dgm:cxn modelId="{084C9897-3EE7-44CF-9F38-C9A562B67975}" type="presParOf" srcId="{C7F26193-F277-4FC2-96E8-E896E5EFC9BC}" destId="{143FACBA-FB69-402B-8D92-68DCE90EA86A}" srcOrd="4" destOrd="0" presId="urn:microsoft.com/office/officeart/2017/3/layout/HorizontalLabelsTimeline"/>
    <dgm:cxn modelId="{3DFFAC5F-0847-4E2F-A4CD-4FB95268ED8C}" type="presParOf" srcId="{4C5F54B5-504F-4069-AF1D-9A370FBD268C}" destId="{0587E036-7F91-482C-9B0A-860FD4CCD0E2}" srcOrd="3" destOrd="0" presId="urn:microsoft.com/office/officeart/2017/3/layout/HorizontalLabelsTimeline"/>
    <dgm:cxn modelId="{0C2CFEA1-3FB4-47D5-BA0C-2B2C20EB640F}" type="presParOf" srcId="{4C5F54B5-504F-4069-AF1D-9A370FBD268C}" destId="{795AD8F1-7B20-410C-90F4-2E04F4F4C93D}" srcOrd="4" destOrd="0" presId="urn:microsoft.com/office/officeart/2017/3/layout/HorizontalLabelsTimeline"/>
    <dgm:cxn modelId="{5EA692BD-507A-40EE-B699-B1F92E600F62}" type="presParOf" srcId="{795AD8F1-7B20-410C-90F4-2E04F4F4C93D}" destId="{C5503B6E-C1DB-44F5-ABB8-38EF445ED1E8}" srcOrd="0" destOrd="0" presId="urn:microsoft.com/office/officeart/2017/3/layout/HorizontalLabelsTimeline"/>
    <dgm:cxn modelId="{84215AA0-8ED4-45B6-8451-521906DE0059}" type="presParOf" srcId="{795AD8F1-7B20-410C-90F4-2E04F4F4C93D}" destId="{FD7DE90B-3DDE-4250-BB93-6AFB95DB30C9}" srcOrd="1" destOrd="0" presId="urn:microsoft.com/office/officeart/2017/3/layout/HorizontalLabelsTimeline"/>
    <dgm:cxn modelId="{CD1AF92D-7CB7-4156-9C24-3DD50EA4D129}" type="presParOf" srcId="{FD7DE90B-3DDE-4250-BB93-6AFB95DB30C9}" destId="{04897CD2-CF6F-4A55-8E79-1E7393B07B06}" srcOrd="0" destOrd="0" presId="urn:microsoft.com/office/officeart/2017/3/layout/HorizontalLabelsTimeline"/>
    <dgm:cxn modelId="{E596D201-A9A8-46AA-BA6C-731E186DBB6C}" type="presParOf" srcId="{FD7DE90B-3DDE-4250-BB93-6AFB95DB30C9}" destId="{30F499EF-86B9-43D4-9E36-2ADCD18D3C55}" srcOrd="1" destOrd="0" presId="urn:microsoft.com/office/officeart/2017/3/layout/HorizontalLabelsTimeline"/>
    <dgm:cxn modelId="{7D0F95A1-0D0D-4B3A-AD37-1D9E68A59E7B}" type="presParOf" srcId="{795AD8F1-7B20-410C-90F4-2E04F4F4C93D}" destId="{73ACB8E4-FFC1-49E5-BB46-1EBD63F3BF67}" srcOrd="2" destOrd="0" presId="urn:microsoft.com/office/officeart/2017/3/layout/HorizontalLabelsTimeline"/>
    <dgm:cxn modelId="{A5FB3F07-307E-4B9C-AF1B-722131ED4362}" type="presParOf" srcId="{795AD8F1-7B20-410C-90F4-2E04F4F4C93D}" destId="{FE89438A-B301-4219-9492-D30967496E8F}" srcOrd="3" destOrd="0" presId="urn:microsoft.com/office/officeart/2017/3/layout/HorizontalLabelsTimeline"/>
    <dgm:cxn modelId="{2F2BB858-3070-4463-950E-16B32D1FC1A0}" type="presParOf" srcId="{795AD8F1-7B20-410C-90F4-2E04F4F4C93D}" destId="{80E00C49-A058-42B1-B4A9-8FC8989D4F58}" srcOrd="4" destOrd="0" presId="urn:microsoft.com/office/officeart/2017/3/layout/HorizontalLabelsTimeline"/>
    <dgm:cxn modelId="{4CFFAECA-C6E6-463A-90AA-C4DEAB87918A}" type="presParOf" srcId="{4C5F54B5-504F-4069-AF1D-9A370FBD268C}" destId="{396E0C2C-79C3-4FCA-B5E5-8B3C2758C30F}" srcOrd="5" destOrd="0" presId="urn:microsoft.com/office/officeart/2017/3/layout/HorizontalLabelsTimeline"/>
    <dgm:cxn modelId="{28A719F5-6237-4C83-8EB7-BB9ACE657CCA}" type="presParOf" srcId="{4C5F54B5-504F-4069-AF1D-9A370FBD268C}" destId="{866B658A-D972-4AD8-A7E6-4082FD2CB001}" srcOrd="6" destOrd="0" presId="urn:microsoft.com/office/officeart/2017/3/layout/HorizontalLabelsTimeline"/>
    <dgm:cxn modelId="{E55C2317-CDB7-4C64-95C4-C04303FBB96A}" type="presParOf" srcId="{866B658A-D972-4AD8-A7E6-4082FD2CB001}" destId="{CBCB6B30-5D46-4B19-B9DE-C0B7FB057712}" srcOrd="0" destOrd="0" presId="urn:microsoft.com/office/officeart/2017/3/layout/HorizontalLabelsTimeline"/>
    <dgm:cxn modelId="{2E742A39-B2D8-41E7-938B-B4FE7E0F1794}" type="presParOf" srcId="{866B658A-D972-4AD8-A7E6-4082FD2CB001}" destId="{746F6004-1265-4B16-B698-179F0477DB3D}" srcOrd="1" destOrd="0" presId="urn:microsoft.com/office/officeart/2017/3/layout/HorizontalLabelsTimeline"/>
    <dgm:cxn modelId="{000BAB58-4AA6-43D9-89B5-0C604F29C6EA}" type="presParOf" srcId="{746F6004-1265-4B16-B698-179F0477DB3D}" destId="{95B1E40E-26D9-44C8-A99F-14EA44505DF3}" srcOrd="0" destOrd="0" presId="urn:microsoft.com/office/officeart/2017/3/layout/HorizontalLabelsTimeline"/>
    <dgm:cxn modelId="{6D12DD85-6CC0-441A-BB74-D3B24BE9ECF2}" type="presParOf" srcId="{746F6004-1265-4B16-B698-179F0477DB3D}" destId="{752FC6D6-93A6-414C-B65D-6F2858E07E0C}" srcOrd="1" destOrd="0" presId="urn:microsoft.com/office/officeart/2017/3/layout/HorizontalLabelsTimeline"/>
    <dgm:cxn modelId="{6CE5E65F-BF35-4F9A-9FAC-9FD84A211FC6}" type="presParOf" srcId="{866B658A-D972-4AD8-A7E6-4082FD2CB001}" destId="{BBBD3B06-9C30-48DB-A77E-5A358B1C6E78}" srcOrd="2" destOrd="0" presId="urn:microsoft.com/office/officeart/2017/3/layout/HorizontalLabelsTimeline"/>
    <dgm:cxn modelId="{457B6E85-E149-4279-81E9-511D2D038B9A}" type="presParOf" srcId="{866B658A-D972-4AD8-A7E6-4082FD2CB001}" destId="{C574381E-6C24-436D-B265-4BCFEFA46591}" srcOrd="3" destOrd="0" presId="urn:microsoft.com/office/officeart/2017/3/layout/HorizontalLabelsTimeline"/>
    <dgm:cxn modelId="{376FD1F8-A0AB-4CA9-B35C-A1F5747217B7}" type="presParOf" srcId="{866B658A-D972-4AD8-A7E6-4082FD2CB001}" destId="{CC7E7566-0B46-4E0A-B951-BFE404664D2C}" srcOrd="4" destOrd="0" presId="urn:microsoft.com/office/officeart/2017/3/layout/HorizontalLabelsTimeline"/>
    <dgm:cxn modelId="{CA63DDF8-DE3B-4E8A-886E-D787300C3FD4}" type="presParOf" srcId="{4C5F54B5-504F-4069-AF1D-9A370FBD268C}" destId="{F50C4635-5C0A-4C07-B5AD-BABD96009847}" srcOrd="7" destOrd="0" presId="urn:microsoft.com/office/officeart/2017/3/layout/HorizontalLabelsTimeline"/>
    <dgm:cxn modelId="{187F63AE-22E9-42D8-BA25-F8E70A982232}" type="presParOf" srcId="{4C5F54B5-504F-4069-AF1D-9A370FBD268C}" destId="{5667DB6C-E90F-44DB-BFD7-8570D48D28D4}" srcOrd="8" destOrd="0" presId="urn:microsoft.com/office/officeart/2017/3/layout/HorizontalLabelsTimeline"/>
    <dgm:cxn modelId="{782591FC-39B3-43EE-A99E-69B60AB63978}" type="presParOf" srcId="{5667DB6C-E90F-44DB-BFD7-8570D48D28D4}" destId="{88F6D506-033B-4CA4-9572-41E373A6B43C}" srcOrd="0" destOrd="0" presId="urn:microsoft.com/office/officeart/2017/3/layout/HorizontalLabelsTimeline"/>
    <dgm:cxn modelId="{DA98866D-BB74-46A1-B98B-9B6BDACA94E3}" type="presParOf" srcId="{5667DB6C-E90F-44DB-BFD7-8570D48D28D4}" destId="{E3303ED6-54B9-4518-AD7C-3197102106EF}" srcOrd="1" destOrd="0" presId="urn:microsoft.com/office/officeart/2017/3/layout/HorizontalLabelsTimeline"/>
    <dgm:cxn modelId="{BFB054F1-AA6C-4CA5-B7A3-FF579439BD18}" type="presParOf" srcId="{E3303ED6-54B9-4518-AD7C-3197102106EF}" destId="{FE14A9FC-66E7-4679-B63E-054F98E59204}" srcOrd="0" destOrd="0" presId="urn:microsoft.com/office/officeart/2017/3/layout/HorizontalLabelsTimeline"/>
    <dgm:cxn modelId="{6BF922DC-DA85-4710-BB6F-2CCCF2CFD764}" type="presParOf" srcId="{E3303ED6-54B9-4518-AD7C-3197102106EF}" destId="{8F1DAFAE-685A-4EC1-8FC0-2EE182F59B78}" srcOrd="1" destOrd="0" presId="urn:microsoft.com/office/officeart/2017/3/layout/HorizontalLabelsTimeline"/>
    <dgm:cxn modelId="{6907C7E4-84E2-47E3-949B-BC87F9D211CC}" type="presParOf" srcId="{5667DB6C-E90F-44DB-BFD7-8570D48D28D4}" destId="{4702B22B-8EB6-4454-9F8E-9A963F32B8A1}" srcOrd="2" destOrd="0" presId="urn:microsoft.com/office/officeart/2017/3/layout/HorizontalLabelsTimeline"/>
    <dgm:cxn modelId="{68C6501C-DCCA-438E-8565-A8631BB6C8AC}" type="presParOf" srcId="{5667DB6C-E90F-44DB-BFD7-8570D48D28D4}" destId="{F2E81385-B138-4A59-9452-A3C9AC4F2012}" srcOrd="3" destOrd="0" presId="urn:microsoft.com/office/officeart/2017/3/layout/HorizontalLabelsTimeline"/>
    <dgm:cxn modelId="{F4686330-D4C5-4698-8BC6-EF28FB9176C1}" type="presParOf" srcId="{5667DB6C-E90F-44DB-BFD7-8570D48D28D4}" destId="{00C34F8E-67EA-485C-B754-5C6C9BC871C5}" srcOrd="4" destOrd="0" presId="urn:microsoft.com/office/officeart/2017/3/layout/HorizontalLabelsTimeline"/>
    <dgm:cxn modelId="{FA06019D-A6EE-447A-894D-5FBD4FB143DA}" type="presParOf" srcId="{4C5F54B5-504F-4069-AF1D-9A370FBD268C}" destId="{E2C470F7-A894-4A64-A64E-235B0E510421}" srcOrd="9" destOrd="0" presId="urn:microsoft.com/office/officeart/2017/3/layout/HorizontalLabelsTimeline"/>
    <dgm:cxn modelId="{779E8BAE-E165-44A0-8F61-F1D6F07BA6D3}" type="presParOf" srcId="{4C5F54B5-504F-4069-AF1D-9A370FBD268C}" destId="{6AA3FB3F-E213-4147-93D1-22B952CDFE17}" srcOrd="10" destOrd="0" presId="urn:microsoft.com/office/officeart/2017/3/layout/HorizontalLabelsTimeline"/>
    <dgm:cxn modelId="{FDEBFC71-A7CC-4193-89B3-3D17A65C6735}" type="presParOf" srcId="{6AA3FB3F-E213-4147-93D1-22B952CDFE17}" destId="{270971D8-F05B-4392-88C0-D9921BB5F6B0}" srcOrd="0" destOrd="0" presId="urn:microsoft.com/office/officeart/2017/3/layout/HorizontalLabelsTimeline"/>
    <dgm:cxn modelId="{DDE712DF-EAC7-4AEA-8C8F-518516542CAF}" type="presParOf" srcId="{6AA3FB3F-E213-4147-93D1-22B952CDFE17}" destId="{68B34C20-0EE9-4A51-9634-702BEA794899}" srcOrd="1" destOrd="0" presId="urn:microsoft.com/office/officeart/2017/3/layout/HorizontalLabelsTimeline"/>
    <dgm:cxn modelId="{0AB24538-9BA6-44A1-BA14-80061D14A8F4}" type="presParOf" srcId="{68B34C20-0EE9-4A51-9634-702BEA794899}" destId="{1D60394B-1800-4790-9694-08B1C1D1B34D}" srcOrd="0" destOrd="0" presId="urn:microsoft.com/office/officeart/2017/3/layout/HorizontalLabelsTimeline"/>
    <dgm:cxn modelId="{2AAA8EAA-0E27-421D-A811-E0050D6E2E66}" type="presParOf" srcId="{68B34C20-0EE9-4A51-9634-702BEA794899}" destId="{F7828579-24D8-4EC2-A1D6-344D5AD522E4}" srcOrd="1" destOrd="0" presId="urn:microsoft.com/office/officeart/2017/3/layout/HorizontalLabelsTimeline"/>
    <dgm:cxn modelId="{1951676A-386A-4A55-8D85-8529FCA60223}" type="presParOf" srcId="{6AA3FB3F-E213-4147-93D1-22B952CDFE17}" destId="{59F1EF41-14EA-48EE-A559-118169DBDB24}" srcOrd="2" destOrd="0" presId="urn:microsoft.com/office/officeart/2017/3/layout/HorizontalLabelsTimeline"/>
    <dgm:cxn modelId="{FF7D7122-10DC-403C-B42A-BC23EECD800F}" type="presParOf" srcId="{6AA3FB3F-E213-4147-93D1-22B952CDFE17}" destId="{8E0947F0-E28B-4B2E-B1D6-BFEED1AF012B}" srcOrd="3" destOrd="0" presId="urn:microsoft.com/office/officeart/2017/3/layout/HorizontalLabelsTimeline"/>
    <dgm:cxn modelId="{11C26640-7348-4167-8AF4-596740246EB0}" type="presParOf" srcId="{6AA3FB3F-E213-4147-93D1-22B952CDFE17}" destId="{6BA99215-8D0D-4B24-ACDB-B8619064A20A}" srcOrd="4" destOrd="0" presId="urn:microsoft.com/office/officeart/2017/3/layout/HorizontalLabelsTimeline"/>
    <dgm:cxn modelId="{4C86226D-C9C0-4413-B426-06F8252E51C5}" type="presParOf" srcId="{4C5F54B5-504F-4069-AF1D-9A370FBD268C}" destId="{9B2B8A77-95BF-4B3D-B7A2-74A64BEAD033}" srcOrd="11" destOrd="0" presId="urn:microsoft.com/office/officeart/2017/3/layout/HorizontalLabelsTimeline"/>
    <dgm:cxn modelId="{DA1E98F3-DEEF-449E-A505-7BE8E77DC666}" type="presParOf" srcId="{4C5F54B5-504F-4069-AF1D-9A370FBD268C}" destId="{CB500B18-4CCC-44D0-A7EE-E63EC340604C}" srcOrd="12" destOrd="0" presId="urn:microsoft.com/office/officeart/2017/3/layout/HorizontalLabelsTimeline"/>
    <dgm:cxn modelId="{5DE12D35-65C6-43A3-9CCB-9DB1FBB88A6F}" type="presParOf" srcId="{CB500B18-4CCC-44D0-A7EE-E63EC340604C}" destId="{A7F04B95-81DC-4C70-990B-FEE82F4C63E7}" srcOrd="0" destOrd="0" presId="urn:microsoft.com/office/officeart/2017/3/layout/HorizontalLabelsTimeline"/>
    <dgm:cxn modelId="{84E6A2E6-334E-486A-9E18-50B4C9242157}" type="presParOf" srcId="{CB500B18-4CCC-44D0-A7EE-E63EC340604C}" destId="{16384FAB-C600-47F1-91A6-2EF972F345F9}" srcOrd="1" destOrd="0" presId="urn:microsoft.com/office/officeart/2017/3/layout/HorizontalLabelsTimeline"/>
    <dgm:cxn modelId="{0D7AFB00-50B5-4763-8B9B-058959A93926}" type="presParOf" srcId="{16384FAB-C600-47F1-91A6-2EF972F345F9}" destId="{725F2AEF-0925-4411-A89A-5976D96BC3B1}" srcOrd="0" destOrd="0" presId="urn:microsoft.com/office/officeart/2017/3/layout/HorizontalLabelsTimeline"/>
    <dgm:cxn modelId="{6BE0CB7D-05CB-48BF-95E8-5BD301DDCFDF}" type="presParOf" srcId="{16384FAB-C600-47F1-91A6-2EF972F345F9}" destId="{F1CEE27F-E297-4972-B373-BDB021CAF74B}" srcOrd="1" destOrd="0" presId="urn:microsoft.com/office/officeart/2017/3/layout/HorizontalLabelsTimeline"/>
    <dgm:cxn modelId="{73AA2BF1-3651-48D4-B218-B7BECAF7B8D5}" type="presParOf" srcId="{CB500B18-4CCC-44D0-A7EE-E63EC340604C}" destId="{3F1F843F-8CAA-4ECF-B5A2-211D6C43D3C6}" srcOrd="2" destOrd="0" presId="urn:microsoft.com/office/officeart/2017/3/layout/HorizontalLabelsTimeline"/>
    <dgm:cxn modelId="{3C38FC4B-81C9-40B9-BE5E-6E8032D8A2A6}" type="presParOf" srcId="{CB500B18-4CCC-44D0-A7EE-E63EC340604C}" destId="{53B98CC0-1029-46A6-8053-0933F88F7705}" srcOrd="3" destOrd="0" presId="urn:microsoft.com/office/officeart/2017/3/layout/HorizontalLabelsTimeline"/>
    <dgm:cxn modelId="{6DDB047D-A89D-46BF-8D68-1A2DD3FE6D44}" type="presParOf" srcId="{CB500B18-4CCC-44D0-A7EE-E63EC340604C}" destId="{ED7FD386-E91E-4500-9B1B-A5B2EA2DCD9E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8B371-2815-4661-9209-F8A29814ADCC}">
      <dsp:nvSpPr>
        <dsp:cNvPr id="0" name=""/>
        <dsp:cNvSpPr/>
      </dsp:nvSpPr>
      <dsp:spPr>
        <a:xfrm>
          <a:off x="0" y="3033485"/>
          <a:ext cx="11941628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7A6A-8F95-4F28-92FC-1FE8089D7DAF}">
      <dsp:nvSpPr>
        <dsp:cNvPr id="0" name=""/>
        <dsp:cNvSpPr/>
      </dsp:nvSpPr>
      <dsp:spPr>
        <a:xfrm>
          <a:off x="135975" y="1880761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3rd Meeting IEAG-SDG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Apr/2016</a:t>
          </a:r>
        </a:p>
      </dsp:txBody>
      <dsp:txXfrm>
        <a:off x="135975" y="1880761"/>
        <a:ext cx="1908794" cy="728036"/>
      </dsp:txXfrm>
    </dsp:sp>
    <dsp:sp modelId="{255B3FC7-BD87-4810-87ED-7952D0F23157}">
      <dsp:nvSpPr>
        <dsp:cNvPr id="0" name=""/>
        <dsp:cNvSpPr/>
      </dsp:nvSpPr>
      <dsp:spPr>
        <a:xfrm>
          <a:off x="135975" y="0"/>
          <a:ext cx="1908794" cy="18807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Initial Tier Classification: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Tier I: 3 indicators (4.2.2, 4.b.1, 4.c.1)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Tier II: 4 indicators (4.2.1, 4.3.1, 4.4.1, 4.6.1)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Tier III: 2 indicators (4.1.1, 4.7.1)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Combination of Tiers: 2 (4.5.1 –Tiers 1/II/III, 4.a.1 –Tiers I/II)</a:t>
          </a:r>
          <a:endParaRPr lang="en-US" sz="1200" kern="1200" dirty="0"/>
        </a:p>
      </dsp:txBody>
      <dsp:txXfrm>
        <a:off x="135975" y="0"/>
        <a:ext cx="1908794" cy="1880761"/>
      </dsp:txXfrm>
    </dsp:sp>
    <dsp:sp modelId="{DF478A7F-4668-4E0A-86F7-C1205CF5AA73}">
      <dsp:nvSpPr>
        <dsp:cNvPr id="0" name=""/>
        <dsp:cNvSpPr/>
      </dsp:nvSpPr>
      <dsp:spPr>
        <a:xfrm>
          <a:off x="1090373" y="2608797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8C37A-C349-49AE-97A1-63D110D2C7D1}">
      <dsp:nvSpPr>
        <dsp:cNvPr id="0" name=""/>
        <dsp:cNvSpPr/>
      </dsp:nvSpPr>
      <dsp:spPr>
        <a:xfrm>
          <a:off x="1220518" y="3458173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4th Meeting IEAG-SDG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Nov/2016</a:t>
          </a:r>
          <a:endParaRPr lang="en-US" sz="1400" kern="1200" dirty="0"/>
        </a:p>
      </dsp:txBody>
      <dsp:txXfrm>
        <a:off x="1220518" y="3458173"/>
        <a:ext cx="1908794" cy="728036"/>
      </dsp:txXfrm>
    </dsp:sp>
    <dsp:sp modelId="{A01D9671-7007-4F3F-98D6-A9730C5B45E4}">
      <dsp:nvSpPr>
        <dsp:cNvPr id="0" name=""/>
        <dsp:cNvSpPr/>
      </dsp:nvSpPr>
      <dsp:spPr>
        <a:xfrm>
          <a:off x="1220518" y="4186209"/>
          <a:ext cx="1908794" cy="1031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/>
            <a:t>4.2.1 downgraded to Tier III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/>
            <a:t>4.2.2 downgraded to Tier II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4.a.1 downgraded to Tier II</a:t>
          </a:r>
          <a:endParaRPr lang="en-US" sz="1200" kern="1200" dirty="0"/>
        </a:p>
      </dsp:txBody>
      <dsp:txXfrm>
        <a:off x="1220518" y="4186209"/>
        <a:ext cx="1908794" cy="1031479"/>
      </dsp:txXfrm>
    </dsp:sp>
    <dsp:sp modelId="{D4347EDB-4883-4C4B-A672-6266C9702B5A}">
      <dsp:nvSpPr>
        <dsp:cNvPr id="0" name=""/>
        <dsp:cNvSpPr/>
      </dsp:nvSpPr>
      <dsp:spPr>
        <a:xfrm>
          <a:off x="2174915" y="3033485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9BE3-3008-4E5E-96F3-C71D72649902}">
      <dsp:nvSpPr>
        <dsp:cNvPr id="0" name=""/>
        <dsp:cNvSpPr/>
      </dsp:nvSpPr>
      <dsp:spPr>
        <a:xfrm rot="2700000">
          <a:off x="1043183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813CD-B7B7-4CC7-9B2D-B5AE3D30A4DA}">
      <dsp:nvSpPr>
        <dsp:cNvPr id="0" name=""/>
        <dsp:cNvSpPr/>
      </dsp:nvSpPr>
      <dsp:spPr>
        <a:xfrm rot="2700000">
          <a:off x="2127725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03B6E-C1DB-44F5-ABB8-38EF445ED1E8}">
      <dsp:nvSpPr>
        <dsp:cNvPr id="0" name=""/>
        <dsp:cNvSpPr/>
      </dsp:nvSpPr>
      <dsp:spPr>
        <a:xfrm>
          <a:off x="2305060" y="1880761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5th Meeting IEAG-SDG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Mar/2017</a:t>
          </a:r>
          <a:endParaRPr lang="en-US" sz="1400" kern="1200" dirty="0"/>
        </a:p>
      </dsp:txBody>
      <dsp:txXfrm>
        <a:off x="2305060" y="1880761"/>
        <a:ext cx="1908794" cy="728036"/>
      </dsp:txXfrm>
    </dsp:sp>
    <dsp:sp modelId="{04897CD2-CF6F-4A55-8E79-1E7393B07B06}">
      <dsp:nvSpPr>
        <dsp:cNvPr id="0" name=""/>
        <dsp:cNvSpPr/>
      </dsp:nvSpPr>
      <dsp:spPr>
        <a:xfrm>
          <a:off x="2305060" y="1078498"/>
          <a:ext cx="1908794" cy="802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4.1.1 b and c upgraded to Tier II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4.2.2 upgraded to Tier I</a:t>
          </a:r>
        </a:p>
      </dsp:txBody>
      <dsp:txXfrm>
        <a:off x="2305060" y="1078498"/>
        <a:ext cx="1908794" cy="802262"/>
      </dsp:txXfrm>
    </dsp:sp>
    <dsp:sp modelId="{73ACB8E4-FFC1-49E5-BB46-1EBD63F3BF67}">
      <dsp:nvSpPr>
        <dsp:cNvPr id="0" name=""/>
        <dsp:cNvSpPr/>
      </dsp:nvSpPr>
      <dsp:spPr>
        <a:xfrm>
          <a:off x="3259458" y="2608797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B6B30-5D46-4B19-B9DE-C0B7FB057712}">
      <dsp:nvSpPr>
        <dsp:cNvPr id="0" name=""/>
        <dsp:cNvSpPr/>
      </dsp:nvSpPr>
      <dsp:spPr>
        <a:xfrm>
          <a:off x="3389603" y="3458173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6th Meeting IEAG-SDG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Nov/2017</a:t>
          </a:r>
          <a:endParaRPr lang="en-US" sz="1400" kern="1200" dirty="0"/>
        </a:p>
      </dsp:txBody>
      <dsp:txXfrm>
        <a:off x="3389603" y="3458173"/>
        <a:ext cx="1908794" cy="728036"/>
      </dsp:txXfrm>
    </dsp:sp>
    <dsp:sp modelId="{95B1E40E-26D9-44C8-A99F-14EA44505DF3}">
      <dsp:nvSpPr>
        <dsp:cNvPr id="0" name=""/>
        <dsp:cNvSpPr/>
      </dsp:nvSpPr>
      <dsp:spPr>
        <a:xfrm>
          <a:off x="3389603" y="4186209"/>
          <a:ext cx="1908794" cy="733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4.c.1 downgraded to Tier II</a:t>
          </a:r>
        </a:p>
      </dsp:txBody>
      <dsp:txXfrm>
        <a:off x="3389603" y="4186209"/>
        <a:ext cx="1908794" cy="733496"/>
      </dsp:txXfrm>
    </dsp:sp>
    <dsp:sp modelId="{BBBD3B06-9C30-48DB-A77E-5A358B1C6E78}">
      <dsp:nvSpPr>
        <dsp:cNvPr id="0" name=""/>
        <dsp:cNvSpPr/>
      </dsp:nvSpPr>
      <dsp:spPr>
        <a:xfrm>
          <a:off x="4344000" y="3033485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9438A-B301-4219-9492-D30967496E8F}">
      <dsp:nvSpPr>
        <dsp:cNvPr id="0" name=""/>
        <dsp:cNvSpPr/>
      </dsp:nvSpPr>
      <dsp:spPr>
        <a:xfrm rot="2700000">
          <a:off x="3212268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4381E-6C24-436D-B265-4BCFEFA46591}">
      <dsp:nvSpPr>
        <dsp:cNvPr id="0" name=""/>
        <dsp:cNvSpPr/>
      </dsp:nvSpPr>
      <dsp:spPr>
        <a:xfrm rot="2700000">
          <a:off x="4296810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6D506-033B-4CA4-9572-41E373A6B43C}">
      <dsp:nvSpPr>
        <dsp:cNvPr id="0" name=""/>
        <dsp:cNvSpPr/>
      </dsp:nvSpPr>
      <dsp:spPr>
        <a:xfrm>
          <a:off x="4474145" y="1880761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8TH Meeting IEAG-SDG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Nov/2018</a:t>
          </a:r>
        </a:p>
      </dsp:txBody>
      <dsp:txXfrm>
        <a:off x="4474145" y="1880761"/>
        <a:ext cx="1908794" cy="728036"/>
      </dsp:txXfrm>
    </dsp:sp>
    <dsp:sp modelId="{FE14A9FC-66E7-4679-B63E-054F98E59204}">
      <dsp:nvSpPr>
        <dsp:cNvPr id="0" name=""/>
        <dsp:cNvSpPr/>
      </dsp:nvSpPr>
      <dsp:spPr>
        <a:xfrm>
          <a:off x="4474145" y="1147264"/>
          <a:ext cx="1908794" cy="7334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4.1.1.a Updated from Tier III to Tier II</a:t>
          </a:r>
          <a:endParaRPr lang="en-US" sz="1200" kern="1200" dirty="0"/>
        </a:p>
      </dsp:txBody>
      <dsp:txXfrm>
        <a:off x="4474145" y="1147264"/>
        <a:ext cx="1908794" cy="733496"/>
      </dsp:txXfrm>
    </dsp:sp>
    <dsp:sp modelId="{4702B22B-8EB6-4454-9F8E-9A963F32B8A1}">
      <dsp:nvSpPr>
        <dsp:cNvPr id="0" name=""/>
        <dsp:cNvSpPr/>
      </dsp:nvSpPr>
      <dsp:spPr>
        <a:xfrm>
          <a:off x="5428542" y="2608797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9A253-C52B-40A2-9495-4F6A5A7FA990}">
      <dsp:nvSpPr>
        <dsp:cNvPr id="0" name=""/>
        <dsp:cNvSpPr/>
      </dsp:nvSpPr>
      <dsp:spPr>
        <a:xfrm>
          <a:off x="5558687" y="3458173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9th meeting IEAG-SDG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May/2018</a:t>
          </a:r>
        </a:p>
      </dsp:txBody>
      <dsp:txXfrm>
        <a:off x="5558687" y="3458173"/>
        <a:ext cx="1908794" cy="728036"/>
      </dsp:txXfrm>
    </dsp:sp>
    <dsp:sp modelId="{F4B2EBD7-EF2F-411F-B36D-F4A1326A3EB1}">
      <dsp:nvSpPr>
        <dsp:cNvPr id="0" name=""/>
        <dsp:cNvSpPr/>
      </dsp:nvSpPr>
      <dsp:spPr>
        <a:xfrm>
          <a:off x="5558687" y="4186209"/>
          <a:ext cx="1908794" cy="10773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4.2.1 Multi-tier indicator (Tier II/III), with the Tier II portion of the indicator referring to children 24-59 months of age</a:t>
          </a:r>
          <a:endParaRPr lang="en-US" sz="1200" kern="1200" dirty="0"/>
        </a:p>
      </dsp:txBody>
      <dsp:txXfrm>
        <a:off x="5558687" y="4186209"/>
        <a:ext cx="1908794" cy="1077323"/>
      </dsp:txXfrm>
    </dsp:sp>
    <dsp:sp modelId="{884137E3-5A35-4FDB-B086-EC2457B84F65}">
      <dsp:nvSpPr>
        <dsp:cNvPr id="0" name=""/>
        <dsp:cNvSpPr/>
      </dsp:nvSpPr>
      <dsp:spPr>
        <a:xfrm>
          <a:off x="6513085" y="3033485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81385-B138-4A59-9452-A3C9AC4F2012}">
      <dsp:nvSpPr>
        <dsp:cNvPr id="0" name=""/>
        <dsp:cNvSpPr/>
      </dsp:nvSpPr>
      <dsp:spPr>
        <a:xfrm rot="2700000">
          <a:off x="5381352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E9C13-50DD-47FB-9ABC-BDBF8AC41B8E}">
      <dsp:nvSpPr>
        <dsp:cNvPr id="0" name=""/>
        <dsp:cNvSpPr/>
      </dsp:nvSpPr>
      <dsp:spPr>
        <a:xfrm rot="2700000">
          <a:off x="6465895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971D8-F05B-4392-88C0-D9921BB5F6B0}">
      <dsp:nvSpPr>
        <dsp:cNvPr id="0" name=""/>
        <dsp:cNvSpPr/>
      </dsp:nvSpPr>
      <dsp:spPr>
        <a:xfrm>
          <a:off x="6643230" y="1880761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WebEx Meeting IEAG-SDG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Nov-Dec/2019</a:t>
          </a:r>
          <a:endParaRPr lang="en-CA" sz="1400" kern="1200" dirty="0"/>
        </a:p>
      </dsp:txBody>
      <dsp:txXfrm>
        <a:off x="6643230" y="1880761"/>
        <a:ext cx="1908794" cy="728036"/>
      </dsp:txXfrm>
    </dsp:sp>
    <dsp:sp modelId="{1D60394B-1800-4790-9694-08B1C1D1B34D}">
      <dsp:nvSpPr>
        <dsp:cNvPr id="0" name=""/>
        <dsp:cNvSpPr/>
      </dsp:nvSpPr>
      <dsp:spPr>
        <a:xfrm>
          <a:off x="6643230" y="276236"/>
          <a:ext cx="1908794" cy="16045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IEAG-SDG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- 4.1.1 upgraded from Tier II to Tier 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- 4.5.1 Tier III removed (Tiers I/II stay)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- 4.7.1 upgraded from Tier III to Tier II</a:t>
          </a:r>
        </a:p>
      </dsp:txBody>
      <dsp:txXfrm>
        <a:off x="6643230" y="276236"/>
        <a:ext cx="1908794" cy="1604524"/>
      </dsp:txXfrm>
    </dsp:sp>
    <dsp:sp modelId="{59F1EF41-14EA-48EE-A559-118169DBDB24}">
      <dsp:nvSpPr>
        <dsp:cNvPr id="0" name=""/>
        <dsp:cNvSpPr/>
      </dsp:nvSpPr>
      <dsp:spPr>
        <a:xfrm>
          <a:off x="7597627" y="2608797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04B95-81DC-4C70-990B-FEE82F4C63E7}">
      <dsp:nvSpPr>
        <dsp:cNvPr id="0" name=""/>
        <dsp:cNvSpPr/>
      </dsp:nvSpPr>
      <dsp:spPr>
        <a:xfrm>
          <a:off x="7727772" y="3458173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UNSC - Mar/2020</a:t>
          </a:r>
        </a:p>
      </dsp:txBody>
      <dsp:txXfrm>
        <a:off x="7727772" y="3458173"/>
        <a:ext cx="1908794" cy="728036"/>
      </dsp:txXfrm>
    </dsp:sp>
    <dsp:sp modelId="{725F2AEF-0925-4411-A89A-5976D96BC3B1}">
      <dsp:nvSpPr>
        <dsp:cNvPr id="0" name=""/>
        <dsp:cNvSpPr/>
      </dsp:nvSpPr>
      <dsp:spPr>
        <a:xfrm>
          <a:off x="7727772" y="4186209"/>
          <a:ext cx="1908794" cy="13753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51st  UNSC approves: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- 4.1.2 (Completion rate) as global indicator for SDG Target 4.1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 Refinements: 4.2.1, 4.7.1, 4.a.1, 4.c.1</a:t>
          </a:r>
        </a:p>
      </dsp:txBody>
      <dsp:txXfrm>
        <a:off x="7727772" y="4186209"/>
        <a:ext cx="1908794" cy="1375306"/>
      </dsp:txXfrm>
    </dsp:sp>
    <dsp:sp modelId="{3F1F843F-8CAA-4ECF-B5A2-211D6C43D3C6}">
      <dsp:nvSpPr>
        <dsp:cNvPr id="0" name=""/>
        <dsp:cNvSpPr/>
      </dsp:nvSpPr>
      <dsp:spPr>
        <a:xfrm>
          <a:off x="8682169" y="3033485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947F0-E28B-4B2E-B1D6-BFEED1AF012B}">
      <dsp:nvSpPr>
        <dsp:cNvPr id="0" name=""/>
        <dsp:cNvSpPr/>
      </dsp:nvSpPr>
      <dsp:spPr>
        <a:xfrm rot="2700000">
          <a:off x="7550437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98CC0-1029-46A6-8053-0933F88F7705}">
      <dsp:nvSpPr>
        <dsp:cNvPr id="0" name=""/>
        <dsp:cNvSpPr/>
      </dsp:nvSpPr>
      <dsp:spPr>
        <a:xfrm rot="2700000">
          <a:off x="8634980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B1688-CC07-40C2-8667-146622F584E3}">
      <dsp:nvSpPr>
        <dsp:cNvPr id="0" name=""/>
        <dsp:cNvSpPr/>
      </dsp:nvSpPr>
      <dsp:spPr>
        <a:xfrm>
          <a:off x="8812315" y="1880761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Apr/2020</a:t>
          </a:r>
        </a:p>
      </dsp:txBody>
      <dsp:txXfrm>
        <a:off x="8812315" y="1880761"/>
        <a:ext cx="1908794" cy="728036"/>
      </dsp:txXfrm>
    </dsp:sp>
    <dsp:sp modelId="{70190284-A9A4-4D14-AF26-B379BCC40499}">
      <dsp:nvSpPr>
        <dsp:cNvPr id="0" name=""/>
        <dsp:cNvSpPr/>
      </dsp:nvSpPr>
      <dsp:spPr>
        <a:xfrm>
          <a:off x="8812315" y="1078498"/>
          <a:ext cx="1908794" cy="802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Refinement: 4.7.1, 4.c.1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Final approval expected during UNSC-52nd session</a:t>
          </a:r>
        </a:p>
      </dsp:txBody>
      <dsp:txXfrm>
        <a:off x="8812315" y="1078498"/>
        <a:ext cx="1908794" cy="802262"/>
      </dsp:txXfrm>
    </dsp:sp>
    <dsp:sp modelId="{57C2EE1B-58BE-4CD4-85C8-41595182136C}">
      <dsp:nvSpPr>
        <dsp:cNvPr id="0" name=""/>
        <dsp:cNvSpPr/>
      </dsp:nvSpPr>
      <dsp:spPr>
        <a:xfrm>
          <a:off x="9766712" y="2608797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4963C-1866-45CF-A834-D07CD996B595}">
      <dsp:nvSpPr>
        <dsp:cNvPr id="0" name=""/>
        <dsp:cNvSpPr/>
      </dsp:nvSpPr>
      <dsp:spPr>
        <a:xfrm>
          <a:off x="9896857" y="3458173"/>
          <a:ext cx="1908794" cy="728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Status as of Jul/2020</a:t>
          </a:r>
        </a:p>
      </dsp:txBody>
      <dsp:txXfrm>
        <a:off x="9896857" y="3458173"/>
        <a:ext cx="1908794" cy="728036"/>
      </dsp:txXfrm>
    </dsp:sp>
    <dsp:sp modelId="{A198EDD7-E265-4AC5-92E5-D8FE306A9579}">
      <dsp:nvSpPr>
        <dsp:cNvPr id="0" name=""/>
        <dsp:cNvSpPr/>
      </dsp:nvSpPr>
      <dsp:spPr>
        <a:xfrm>
          <a:off x="9896857" y="4186209"/>
          <a:ext cx="1908794" cy="1787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Tier I: 4 indicators (4.1.1, 4.1.2, 4.2.2, 4.b.1)</a:t>
          </a: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Tier II: 7 indicators (4.2.1, 4.3.1, 4.4.1, 4.6.1, 4.7.1, 4.a.1, 4.c.1)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Tier III: none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Combination of Tiers: 1 indicator (4.5.1 –Tiers 1/II)</a:t>
          </a:r>
          <a:endParaRPr lang="en-US" sz="1200" kern="1200" dirty="0"/>
        </a:p>
      </dsp:txBody>
      <dsp:txXfrm>
        <a:off x="9896857" y="4186209"/>
        <a:ext cx="1908794" cy="1787898"/>
      </dsp:txXfrm>
    </dsp:sp>
    <dsp:sp modelId="{5A045627-F266-4159-ACA9-365A09EFC2D4}">
      <dsp:nvSpPr>
        <dsp:cNvPr id="0" name=""/>
        <dsp:cNvSpPr/>
      </dsp:nvSpPr>
      <dsp:spPr>
        <a:xfrm>
          <a:off x="10851254" y="3033485"/>
          <a:ext cx="0" cy="42468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DAE1A-58E8-44E8-83E5-9BDC5C3B1CFC}">
      <dsp:nvSpPr>
        <dsp:cNvPr id="0" name=""/>
        <dsp:cNvSpPr/>
      </dsp:nvSpPr>
      <dsp:spPr>
        <a:xfrm rot="2700000">
          <a:off x="9719522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45F23-0AE1-4371-9DAC-88D12D12AECE}">
      <dsp:nvSpPr>
        <dsp:cNvPr id="0" name=""/>
        <dsp:cNvSpPr/>
      </dsp:nvSpPr>
      <dsp:spPr>
        <a:xfrm rot="2700000">
          <a:off x="10804064" y="2986295"/>
          <a:ext cx="94379" cy="94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8B371-2815-4661-9209-F8A29814ADCC}">
      <dsp:nvSpPr>
        <dsp:cNvPr id="0" name=""/>
        <dsp:cNvSpPr/>
      </dsp:nvSpPr>
      <dsp:spPr>
        <a:xfrm>
          <a:off x="0" y="3035909"/>
          <a:ext cx="11850575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7A6A-8F95-4F28-92FC-1FE8089D7DAF}">
      <dsp:nvSpPr>
        <dsp:cNvPr id="0" name=""/>
        <dsp:cNvSpPr/>
      </dsp:nvSpPr>
      <dsp:spPr>
        <a:xfrm>
          <a:off x="177758" y="1882263"/>
          <a:ext cx="2607126" cy="728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TCG1 - Washington DC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May 2016</a:t>
          </a:r>
        </a:p>
      </dsp:txBody>
      <dsp:txXfrm>
        <a:off x="177758" y="1882263"/>
        <a:ext cx="2607126" cy="728618"/>
      </dsp:txXfrm>
    </dsp:sp>
    <dsp:sp modelId="{255B3FC7-BD87-4810-87ED-7952D0F23157}">
      <dsp:nvSpPr>
        <dsp:cNvPr id="0" name=""/>
        <dsp:cNvSpPr/>
      </dsp:nvSpPr>
      <dsp:spPr>
        <a:xfrm>
          <a:off x="177758" y="895839"/>
          <a:ext cx="2607126" cy="9864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Institutional: Organization of the TCG and work proposal, </a:t>
          </a:r>
          <a:r>
            <a:rPr lang="en-US" sz="1200" kern="1200" dirty="0"/>
            <a:t>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IAEG-SDGs global indicator proposal; </a:t>
          </a:r>
          <a:r>
            <a:rPr lang="en-CA" sz="1200" kern="1200" dirty="0"/>
            <a:t> Proposal thematic set of indicators</a:t>
          </a:r>
          <a:endParaRPr lang="en-US" sz="1200" kern="1200" dirty="0"/>
        </a:p>
      </dsp:txBody>
      <dsp:txXfrm>
        <a:off x="177758" y="895839"/>
        <a:ext cx="2607126" cy="986423"/>
      </dsp:txXfrm>
    </dsp:sp>
    <dsp:sp modelId="{DF478A7F-4668-4E0A-86F7-C1205CF5AA73}">
      <dsp:nvSpPr>
        <dsp:cNvPr id="0" name=""/>
        <dsp:cNvSpPr/>
      </dsp:nvSpPr>
      <dsp:spPr>
        <a:xfrm>
          <a:off x="1481321" y="2610882"/>
          <a:ext cx="0" cy="42502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8C37A-C349-49AE-97A1-63D110D2C7D1}">
      <dsp:nvSpPr>
        <dsp:cNvPr id="0" name=""/>
        <dsp:cNvSpPr/>
      </dsp:nvSpPr>
      <dsp:spPr>
        <a:xfrm>
          <a:off x="1659080" y="3460936"/>
          <a:ext cx="2607126" cy="728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TCG2 – Madrid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Oct 2016</a:t>
          </a:r>
          <a:endParaRPr lang="en-US" sz="1400" kern="1200" dirty="0"/>
        </a:p>
      </dsp:txBody>
      <dsp:txXfrm>
        <a:off x="1659080" y="3460936"/>
        <a:ext cx="2607126" cy="728618"/>
      </dsp:txXfrm>
    </dsp:sp>
    <dsp:sp modelId="{A01D9671-7007-4F3F-98D6-A9730C5B45E4}">
      <dsp:nvSpPr>
        <dsp:cNvPr id="0" name=""/>
        <dsp:cNvSpPr/>
      </dsp:nvSpPr>
      <dsp:spPr>
        <a:xfrm>
          <a:off x="1659080" y="4189555"/>
          <a:ext cx="2607126" cy="8029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Reporting: Placeholders/Indic</a:t>
          </a: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Methodological development: Metadata for SDG4 indicators</a:t>
          </a:r>
          <a:endParaRPr lang="en-US" sz="1200" kern="1200" dirty="0"/>
        </a:p>
      </dsp:txBody>
      <dsp:txXfrm>
        <a:off x="1659080" y="4189555"/>
        <a:ext cx="2607126" cy="802903"/>
      </dsp:txXfrm>
    </dsp:sp>
    <dsp:sp modelId="{D4347EDB-4883-4C4B-A672-6266C9702B5A}">
      <dsp:nvSpPr>
        <dsp:cNvPr id="0" name=""/>
        <dsp:cNvSpPr/>
      </dsp:nvSpPr>
      <dsp:spPr>
        <a:xfrm>
          <a:off x="2962643" y="3035909"/>
          <a:ext cx="0" cy="42502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9BE3-3008-4E5E-96F3-C71D72649902}">
      <dsp:nvSpPr>
        <dsp:cNvPr id="0" name=""/>
        <dsp:cNvSpPr/>
      </dsp:nvSpPr>
      <dsp:spPr>
        <a:xfrm rot="2700000">
          <a:off x="1434094" y="2988681"/>
          <a:ext cx="94455" cy="9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813CD-B7B7-4CC7-9B2D-B5AE3D30A4DA}">
      <dsp:nvSpPr>
        <dsp:cNvPr id="0" name=""/>
        <dsp:cNvSpPr/>
      </dsp:nvSpPr>
      <dsp:spPr>
        <a:xfrm rot="2700000">
          <a:off x="2915416" y="2988681"/>
          <a:ext cx="94455" cy="9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03B6E-C1DB-44F5-ABB8-38EF445ED1E8}">
      <dsp:nvSpPr>
        <dsp:cNvPr id="0" name=""/>
        <dsp:cNvSpPr/>
      </dsp:nvSpPr>
      <dsp:spPr>
        <a:xfrm>
          <a:off x="3140402" y="1882263"/>
          <a:ext cx="2607126" cy="728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TCG3 – Montreal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Jun 2017</a:t>
          </a:r>
          <a:endParaRPr lang="en-US" sz="1400" kern="1200" dirty="0"/>
        </a:p>
      </dsp:txBody>
      <dsp:txXfrm>
        <a:off x="3140402" y="1882263"/>
        <a:ext cx="2607126" cy="728618"/>
      </dsp:txXfrm>
    </dsp:sp>
    <dsp:sp modelId="{04897CD2-CF6F-4A55-8E79-1E7393B07B06}">
      <dsp:nvSpPr>
        <dsp:cNvPr id="0" name=""/>
        <dsp:cNvSpPr/>
      </dsp:nvSpPr>
      <dsp:spPr>
        <a:xfrm>
          <a:off x="3140402" y="895839"/>
          <a:ext cx="2607126" cy="9864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/>
            <a:t>- Reporting: 29 indicators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/>
            <a:t>- Methodological development: </a:t>
          </a:r>
          <a:r>
            <a:rPr lang="en-US" sz="1200" kern="1200"/>
            <a:t>4.7.2, 4.a.2, 4.3.1, 4.6.3, 4.b.2, 4.2.3, 4.7.1, 4.5.2, 4.5.3, 4.a.3</a:t>
          </a:r>
          <a:endParaRPr lang="en-US" sz="1200" kern="1200" dirty="0"/>
        </a:p>
      </dsp:txBody>
      <dsp:txXfrm>
        <a:off x="3140402" y="895839"/>
        <a:ext cx="2607126" cy="986423"/>
      </dsp:txXfrm>
    </dsp:sp>
    <dsp:sp modelId="{73ACB8E4-FFC1-49E5-BB46-1EBD63F3BF67}">
      <dsp:nvSpPr>
        <dsp:cNvPr id="0" name=""/>
        <dsp:cNvSpPr/>
      </dsp:nvSpPr>
      <dsp:spPr>
        <a:xfrm>
          <a:off x="4443965" y="2610882"/>
          <a:ext cx="0" cy="42502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B6B30-5D46-4B19-B9DE-C0B7FB057712}">
      <dsp:nvSpPr>
        <dsp:cNvPr id="0" name=""/>
        <dsp:cNvSpPr/>
      </dsp:nvSpPr>
      <dsp:spPr>
        <a:xfrm>
          <a:off x="4621724" y="3460936"/>
          <a:ext cx="2607126" cy="728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TCG4 – Dubai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Jan 2018</a:t>
          </a:r>
          <a:endParaRPr lang="en-US" sz="1400" kern="1200" dirty="0"/>
        </a:p>
      </dsp:txBody>
      <dsp:txXfrm>
        <a:off x="4621724" y="3460936"/>
        <a:ext cx="2607126" cy="728618"/>
      </dsp:txXfrm>
    </dsp:sp>
    <dsp:sp modelId="{95B1E40E-26D9-44C8-A99F-14EA44505DF3}">
      <dsp:nvSpPr>
        <dsp:cNvPr id="0" name=""/>
        <dsp:cNvSpPr/>
      </dsp:nvSpPr>
      <dsp:spPr>
        <a:xfrm>
          <a:off x="4621724" y="4189555"/>
          <a:ext cx="2607126" cy="155992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Reporting </a:t>
          </a:r>
          <a:r>
            <a:rPr lang="en-CA" sz="1200" kern="1200"/>
            <a:t>33 indicators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/>
            <a:t>4.a.2, 4.a.3, 4.6.3, 4.7.2 </a:t>
          </a:r>
          <a:r>
            <a:rPr lang="en-US" sz="1200" kern="1200"/>
            <a:t>Methodological development: monitoring education and equity, 4.2.3, 4.3.1, 4.5.2, 4.5.3, 4.6.3, 4.7.1, 4.7.2, 4.a.2, 4.a.3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Benchmarking discussion  </a:t>
          </a:r>
          <a:endParaRPr lang="en-US" sz="1200" kern="1200" dirty="0"/>
        </a:p>
      </dsp:txBody>
      <dsp:txXfrm>
        <a:off x="4621724" y="4189555"/>
        <a:ext cx="2607126" cy="1559926"/>
      </dsp:txXfrm>
    </dsp:sp>
    <dsp:sp modelId="{BBBD3B06-9C30-48DB-A77E-5A358B1C6E78}">
      <dsp:nvSpPr>
        <dsp:cNvPr id="0" name=""/>
        <dsp:cNvSpPr/>
      </dsp:nvSpPr>
      <dsp:spPr>
        <a:xfrm>
          <a:off x="5925287" y="3035909"/>
          <a:ext cx="0" cy="42502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9438A-B301-4219-9492-D30967496E8F}">
      <dsp:nvSpPr>
        <dsp:cNvPr id="0" name=""/>
        <dsp:cNvSpPr/>
      </dsp:nvSpPr>
      <dsp:spPr>
        <a:xfrm rot="2700000">
          <a:off x="4396737" y="2988681"/>
          <a:ext cx="94455" cy="9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4381E-6C24-436D-B265-4BCFEFA46591}">
      <dsp:nvSpPr>
        <dsp:cNvPr id="0" name=""/>
        <dsp:cNvSpPr/>
      </dsp:nvSpPr>
      <dsp:spPr>
        <a:xfrm rot="2700000">
          <a:off x="5878059" y="2988681"/>
          <a:ext cx="94455" cy="9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6D506-033B-4CA4-9572-41E373A6B43C}">
      <dsp:nvSpPr>
        <dsp:cNvPr id="0" name=""/>
        <dsp:cNvSpPr/>
      </dsp:nvSpPr>
      <dsp:spPr>
        <a:xfrm>
          <a:off x="6103046" y="1882263"/>
          <a:ext cx="2607126" cy="728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TCG5 – Mexico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Nov 2018</a:t>
          </a:r>
        </a:p>
      </dsp:txBody>
      <dsp:txXfrm>
        <a:off x="6103046" y="1882263"/>
        <a:ext cx="2607126" cy="728618"/>
      </dsp:txXfrm>
    </dsp:sp>
    <dsp:sp modelId="{FE14A9FC-66E7-4679-B63E-054F98E59204}">
      <dsp:nvSpPr>
        <dsp:cNvPr id="0" name=""/>
        <dsp:cNvSpPr/>
      </dsp:nvSpPr>
      <dsp:spPr>
        <a:xfrm>
          <a:off x="6103046" y="505858"/>
          <a:ext cx="2607126" cy="13764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 Reporting:  33 indicators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 Methodological development: 4.1.1, completion rate (4.1.2), OOSC (4.1.4)</a:t>
          </a:r>
          <a:r>
            <a:rPr lang="en-CA" sz="1200" kern="1200" dirty="0"/>
            <a:t>, 4.2.3, 4.2.4, 4.3.1, 4.4.3, 4.5.2</a:t>
          </a:r>
          <a:r>
            <a:rPr lang="en-US" sz="1200" kern="1200" dirty="0"/>
            <a:t>, </a:t>
          </a:r>
          <a:r>
            <a:rPr lang="en-CA" sz="1200" kern="1200" dirty="0"/>
            <a:t>4.a.1(d)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- Results of Benchmark Consultation </a:t>
          </a:r>
          <a:endParaRPr lang="en-US" sz="1200" kern="1200" dirty="0"/>
        </a:p>
      </dsp:txBody>
      <dsp:txXfrm>
        <a:off x="6103046" y="505858"/>
        <a:ext cx="2607126" cy="1376405"/>
      </dsp:txXfrm>
    </dsp:sp>
    <dsp:sp modelId="{4702B22B-8EB6-4454-9F8E-9A963F32B8A1}">
      <dsp:nvSpPr>
        <dsp:cNvPr id="0" name=""/>
        <dsp:cNvSpPr/>
      </dsp:nvSpPr>
      <dsp:spPr>
        <a:xfrm>
          <a:off x="7406609" y="2610882"/>
          <a:ext cx="0" cy="42502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971D8-F05B-4392-88C0-D9921BB5F6B0}">
      <dsp:nvSpPr>
        <dsp:cNvPr id="0" name=""/>
        <dsp:cNvSpPr/>
      </dsp:nvSpPr>
      <dsp:spPr>
        <a:xfrm>
          <a:off x="7584368" y="3460936"/>
          <a:ext cx="2607126" cy="728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TCG6 – Yerevan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Aug 2019</a:t>
          </a:r>
        </a:p>
      </dsp:txBody>
      <dsp:txXfrm>
        <a:off x="7584368" y="3460936"/>
        <a:ext cx="2607126" cy="728618"/>
      </dsp:txXfrm>
    </dsp:sp>
    <dsp:sp modelId="{1D60394B-1800-4790-9694-08B1C1D1B34D}">
      <dsp:nvSpPr>
        <dsp:cNvPr id="0" name=""/>
        <dsp:cNvSpPr/>
      </dsp:nvSpPr>
      <dsp:spPr>
        <a:xfrm>
          <a:off x="7584368" y="4189555"/>
          <a:ext cx="2607126" cy="18822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 Reporting 37 indicators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- 4.7.4, 4.7.5, 4.5.2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-Methodological development: benchmarks, 4.1.1, 4.1.2, 4.1.5, 4.3.1, 4.4.3, 4.5.2, 4.5.3, 4.7.1, 4.7.4, 4.7.5, 4.a.1, 4.c.1, 4.c.3, 4.c.5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Deletion: 4.b.2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- Institutional: </a:t>
          </a:r>
          <a:r>
            <a:rPr lang="en-CA" sz="1200" kern="1200"/>
            <a:t>Global Coalition for Education Data  (invite other organizations to contribute)</a:t>
          </a:r>
          <a:endParaRPr lang="en-US" sz="1200" kern="1200" dirty="0"/>
        </a:p>
      </dsp:txBody>
      <dsp:txXfrm>
        <a:off x="7584368" y="4189555"/>
        <a:ext cx="2607126" cy="1882263"/>
      </dsp:txXfrm>
    </dsp:sp>
    <dsp:sp modelId="{59F1EF41-14EA-48EE-A559-118169DBDB24}">
      <dsp:nvSpPr>
        <dsp:cNvPr id="0" name=""/>
        <dsp:cNvSpPr/>
      </dsp:nvSpPr>
      <dsp:spPr>
        <a:xfrm>
          <a:off x="8887931" y="3035909"/>
          <a:ext cx="0" cy="42502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81385-B138-4A59-9452-A3C9AC4F2012}">
      <dsp:nvSpPr>
        <dsp:cNvPr id="0" name=""/>
        <dsp:cNvSpPr/>
      </dsp:nvSpPr>
      <dsp:spPr>
        <a:xfrm rot="2700000">
          <a:off x="7359381" y="2988681"/>
          <a:ext cx="94455" cy="9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947F0-E28B-4B2E-B1D6-BFEED1AF012B}">
      <dsp:nvSpPr>
        <dsp:cNvPr id="0" name=""/>
        <dsp:cNvSpPr/>
      </dsp:nvSpPr>
      <dsp:spPr>
        <a:xfrm rot="2700000">
          <a:off x="8840703" y="2988681"/>
          <a:ext cx="94455" cy="9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04B95-81DC-4C70-990B-FEE82F4C63E7}">
      <dsp:nvSpPr>
        <dsp:cNvPr id="0" name=""/>
        <dsp:cNvSpPr/>
      </dsp:nvSpPr>
      <dsp:spPr>
        <a:xfrm>
          <a:off x="9065689" y="1882263"/>
          <a:ext cx="2607126" cy="728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TCG7 – Webinar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Oct 2020</a:t>
          </a:r>
        </a:p>
      </dsp:txBody>
      <dsp:txXfrm>
        <a:off x="9065689" y="1882263"/>
        <a:ext cx="2607126" cy="728618"/>
      </dsp:txXfrm>
    </dsp:sp>
    <dsp:sp modelId="{725F2AEF-0925-4411-A89A-5976D96BC3B1}">
      <dsp:nvSpPr>
        <dsp:cNvPr id="0" name=""/>
        <dsp:cNvSpPr/>
      </dsp:nvSpPr>
      <dsp:spPr>
        <a:xfrm>
          <a:off x="9065689" y="620558"/>
          <a:ext cx="2607126" cy="12617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 Reviewing Methodological development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 Covid-19 response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-Benchmark implementation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-Expansion of TCG membership</a:t>
          </a:r>
        </a:p>
      </dsp:txBody>
      <dsp:txXfrm>
        <a:off x="9065689" y="620558"/>
        <a:ext cx="2607126" cy="1261705"/>
      </dsp:txXfrm>
    </dsp:sp>
    <dsp:sp modelId="{3F1F843F-8CAA-4ECF-B5A2-211D6C43D3C6}">
      <dsp:nvSpPr>
        <dsp:cNvPr id="0" name=""/>
        <dsp:cNvSpPr/>
      </dsp:nvSpPr>
      <dsp:spPr>
        <a:xfrm>
          <a:off x="10369253" y="2610882"/>
          <a:ext cx="0" cy="425027"/>
        </a:xfrm>
        <a:prstGeom prst="line">
          <a:avLst/>
        </a:pr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98CC0-1029-46A6-8053-0933F88F7705}">
      <dsp:nvSpPr>
        <dsp:cNvPr id="0" name=""/>
        <dsp:cNvSpPr/>
      </dsp:nvSpPr>
      <dsp:spPr>
        <a:xfrm rot="2700000">
          <a:off x="10322025" y="2988681"/>
          <a:ext cx="94455" cy="9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A532C-762A-4BA1-B1CD-618F096EBEB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E8D96-481B-4F63-8A67-B09212F4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4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E/CN.3/2017/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unstats.un.org/sdgs/iaeg-sdgs/" TargetMode="External"/><Relationship Id="rId4" Type="http://schemas.openxmlformats.org/officeDocument/2006/relationships/hyperlink" Target="https://unstats.un.org/sdgs/files/List_of_changes_since_15_Oct_2018.pdf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nstats.un.org/unsd/ccsa/documents/covid19-report-ccsa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tats.un.org/unsd/ccsa/documents/covid19-report-ccsa_vol2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https://undocs.org/E/CN.3/2017/2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para 21.</a:t>
            </a:r>
            <a:r>
              <a:rPr lang="en-CA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Changes tier since October 2018: </a:t>
            </a:r>
            <a:r>
              <a:rPr lang="en-CA" dirty="0">
                <a:hlinkClick r:id="rId4"/>
              </a:rPr>
              <a:t>https://unstats.un.org/sdgs/files/List_of_changes_since_15_Oct_2018.pdf</a:t>
            </a:r>
            <a:endParaRPr lang="en-CA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Meetings: </a:t>
            </a:r>
            <a:r>
              <a:rPr lang="en-CA" dirty="0">
                <a:hlinkClick r:id="rId5"/>
              </a:rPr>
              <a:t>https://unstats.un.org/sdgs/iaeg-sdgs/</a:t>
            </a:r>
            <a:endParaRPr lang="en-CA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E8D96-481B-4F63-8A67-B09212F483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10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E8D96-481B-4F63-8A67-B09212F483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3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GB" dirty="0">
                <a:sym typeface="Wingdings 3" panose="05040102010807070707" pitchFamily="18" charset="2"/>
              </a:rPr>
              <a:t>Three </a:t>
            </a:r>
            <a:r>
              <a:rPr lang="en-GB" b="1" dirty="0">
                <a:sym typeface="Wingdings 3" panose="05040102010807070707" pitchFamily="18" charset="2"/>
              </a:rPr>
              <a:t>objectives</a:t>
            </a:r>
            <a:r>
              <a:rPr lang="en-GB" dirty="0"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Availability:</a:t>
            </a:r>
            <a:r>
              <a:rPr lang="en-GB" dirty="0">
                <a:sym typeface="Wingdings 3" panose="05040102010807070707" pitchFamily="18" charset="2"/>
              </a:rPr>
              <a:t> identify data gaps that hamper SDG 4 monitoring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Accountability:</a:t>
            </a:r>
            <a:r>
              <a:rPr lang="en-GB" dirty="0">
                <a:sym typeface="Wingdings 3" panose="05040102010807070707" pitchFamily="18" charset="2"/>
              </a:rPr>
              <a:t> assess progress relative to feasible trends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 err="1">
                <a:solidFill>
                  <a:srgbClr val="0070C0"/>
                </a:solidFill>
                <a:sym typeface="Wingdings 3" panose="05040102010807070707" pitchFamily="18" charset="2"/>
              </a:rPr>
              <a:t>Actionability</a:t>
            </a: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:</a:t>
            </a:r>
            <a:r>
              <a:rPr lang="en-GB" dirty="0">
                <a:sym typeface="Wingdings 3" panose="05040102010807070707" pitchFamily="18" charset="2"/>
              </a:rPr>
              <a:t> lead to data collection and policy responses </a:t>
            </a:r>
          </a:p>
          <a:p>
            <a:pPr algn="l">
              <a:spcBef>
                <a:spcPts val="0"/>
              </a:spcBef>
            </a:pPr>
            <a:endParaRPr lang="en-GB" dirty="0">
              <a:sym typeface="Wingdings 3" panose="05040102010807070707" pitchFamily="18" charset="2"/>
            </a:endParaRPr>
          </a:p>
          <a:p>
            <a:pPr algn="l">
              <a:spcBef>
                <a:spcPts val="0"/>
              </a:spcBef>
            </a:pPr>
            <a:r>
              <a:rPr lang="en-GB" dirty="0">
                <a:sym typeface="Wingdings 3" panose="05040102010807070707" pitchFamily="18" charset="2"/>
              </a:rPr>
              <a:t>Five </a:t>
            </a:r>
            <a:r>
              <a:rPr lang="en-GB" b="1" dirty="0">
                <a:sym typeface="Wingdings 3" panose="05040102010807070707" pitchFamily="18" charset="2"/>
              </a:rPr>
              <a:t>principles</a:t>
            </a:r>
            <a:r>
              <a:rPr lang="en-GB" dirty="0">
                <a:sym typeface="Wingdings 3" panose="05040102010807070707" pitchFamily="18" charset="2"/>
              </a:rPr>
              <a:t>: 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Fairness:</a:t>
            </a:r>
            <a:r>
              <a:rPr lang="en-GB" dirty="0">
                <a:sym typeface="Wingdings 3" panose="05040102010807070707" pitchFamily="18" charset="2"/>
              </a:rPr>
              <a:t> benchmarks values take SDG 4 aspirations, initial conditions and feasible progress into account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Efficiency:</a:t>
            </a:r>
            <a:r>
              <a:rPr lang="en-GB" dirty="0">
                <a:sym typeface="Wingdings 3" panose="05040102010807070707" pitchFamily="18" charset="2"/>
              </a:rPr>
              <a:t> data to support benchmarks are available for most countries, on regular basis and in timely way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Relevance:</a:t>
            </a:r>
            <a:r>
              <a:rPr lang="en-GB" dirty="0">
                <a:sym typeface="Wingdings 3" panose="05040102010807070707" pitchFamily="18" charset="2"/>
              </a:rPr>
              <a:t> indicators linked to national and regional agendas and assessment of progress linked to policy responses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Simplicity:</a:t>
            </a:r>
            <a:r>
              <a:rPr lang="en-GB" dirty="0">
                <a:sym typeface="Wingdings 3" panose="05040102010807070707" pitchFamily="18" charset="2"/>
              </a:rPr>
              <a:t> benchmarks understood by all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Transparency:</a:t>
            </a:r>
            <a:r>
              <a:rPr lang="en-GB" dirty="0">
                <a:sym typeface="Wingdings 3" panose="05040102010807070707" pitchFamily="18" charset="2"/>
              </a:rPr>
              <a:t> process is verifiable and communicated clearly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E8D96-481B-4F63-8A67-B09212F483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33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>
                <a:hlinkClick r:id="rId3"/>
              </a:rPr>
              <a:t>https://unstats.un.org/unsd/ccsa/documents/covid19-report-ccsa.pdf</a:t>
            </a:r>
            <a:r>
              <a:rPr lang="en-US" dirty="0"/>
              <a:t> </a:t>
            </a:r>
            <a:endParaRPr lang="en-CA" dirty="0"/>
          </a:p>
          <a:p>
            <a:r>
              <a:rPr lang="en-US" u="sng" dirty="0">
                <a:hlinkClick r:id="rId4"/>
              </a:rPr>
              <a:t>https://unstats.un.org/unsd/ccsa/documents/covid19-report-ccsa_vol2.pdf</a:t>
            </a:r>
            <a:r>
              <a:rPr lang="en-US" dirty="0"/>
              <a:t> 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E8D96-481B-4F63-8A67-B09212F483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196D-9ADD-4FD2-8508-BBEEE3389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9682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E4890-1BC8-4C21-B59F-0DDA34A03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5275"/>
            <a:ext cx="9144000" cy="1655762"/>
          </a:xfrm>
        </p:spPr>
        <p:txBody>
          <a:bodyPr anchor="b"/>
          <a:lstStyle>
            <a:lvl1pPr marL="0" indent="0" algn="r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30887-C5C3-444F-BB30-22CC86A2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6BB08-174E-4A83-A80D-C14C11E0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D46374E-5974-4EDB-A4CB-15C8E33C7C81}" type="slidenum">
              <a:rPr lang="en-US" smtClean="0"/>
              <a:pPr/>
              <a:t>‹#›</a:t>
            </a:fld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42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9E95-5503-402D-B3DB-0BAB10A58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BDA0F-09D4-4892-A1BA-F47205CBC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6D9E8-BCE4-4CC4-82E7-F519A700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D1A56-53B3-4396-90B1-59558925D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AAB1C3B4-777B-414B-A4F7-AF87FC62D0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95E183-CE3C-4800-9419-0E7C3C74EF0B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1742159"/>
            <a:ext cx="10530251" cy="2192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40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7E2B2-BF64-49A2-A52C-E5910B56A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0DBC6-3133-4782-8242-168F0B8C8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D2C5-D44E-4021-8CA2-EB5F63A9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0D705-0A50-4A60-AEFB-1682A258F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A67525C1-C05A-4460-8CA1-7B338691C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0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v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0639-BF2D-41F8-822B-DED03338D28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25500" y="264167"/>
            <a:ext cx="11065865" cy="1315434"/>
          </a:xfrm>
        </p:spPr>
        <p:txBody>
          <a:bodyPr tIns="0" anchor="t" anchorCtr="0">
            <a:normAutofit/>
          </a:bodyPr>
          <a:lstStyle>
            <a:lvl1pPr>
              <a:lnSpc>
                <a:spcPct val="150000"/>
              </a:lnSpc>
              <a:defRPr sz="2700"/>
            </a:lvl1pPr>
          </a:lstStyle>
          <a:p>
            <a:r>
              <a:rPr lang="en-US" dirty="0"/>
              <a:t>History Timeline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74091-9EA2-47C8-AAA9-6DFE207852E4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525500" y="1786436"/>
            <a:ext cx="11065865" cy="4533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706AB-7768-4239-93C0-28F2AC35B71A}"/>
              </a:ext>
            </a:extLst>
          </p:cNvPr>
          <p:cNvCxnSpPr/>
          <p:nvPr userDrawn="1"/>
        </p:nvCxnSpPr>
        <p:spPr>
          <a:xfrm>
            <a:off x="625355" y="919827"/>
            <a:ext cx="4284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7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578E-77AA-4391-8B7D-CDEDE1591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4E244-0314-4FD4-BF2E-89AFAD963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6FF10-F7E9-450E-8358-D1B5BDC0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6ED0C-76DC-41EF-B2B9-69B5B4A7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379BB3F2-714F-4D38-86CA-4971284104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9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3B09-7D76-4F7F-8C50-0237B028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2DDAC-3278-4D03-B941-20DDBF047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74076-9125-498A-87B4-CAAA7225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B314C-A66F-4D83-93AA-03567A98F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19453D1C-24AA-47C4-BBEB-DB90D8B030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619F-BEB3-45A9-A7DE-F55DD9771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B02F-2237-4D0F-B9F6-DEABBE62C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E3E77-AD04-47CD-819B-46DA1BE6B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D6D5-B4CE-4783-BD40-957519B1F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DB75C-2271-4C3D-9E04-4006044A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DC0EBB5-9308-4401-B809-40B99024C2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4A41F8-9451-4F14-9D16-5BA397CED615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1742159"/>
            <a:ext cx="10530251" cy="2192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8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ADCF-4BB1-41C5-8D2E-7D5F640B1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B2C58-EC11-4D03-983D-8C37C0C61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3BBD8-82FE-497B-AA00-07B1B0752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019A5-0732-449E-8C8E-979C413B1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DAC1D8-D89D-4978-933A-C5DBD2411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A97BB-69E2-43CC-8828-722494E88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33AA2-8AC8-4EB5-9BFB-9061124E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C1BECB79-DD60-47E7-8E78-1F13410C83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73CBB0-5DDC-46BD-BB37-28B74DBE38EC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1742159"/>
            <a:ext cx="10530251" cy="2192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92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513A2-4B30-4AFA-AB8C-B547FC84D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753C5-3772-4925-A156-045A9D020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3AE0D-D5C3-41A1-8CEE-7D4E4A8D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0E7D651-A2DB-4F78-9D58-2A3EFAA612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93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A0818-FC11-4F33-AE37-F4124E57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84040-5C31-4AD9-8122-257C8E62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3570E60B-1659-4E05-AD36-FF75167D0B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6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5CBF-5E43-4A0C-AE53-478D5E158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460E5-A2DA-49C6-B3C6-3C9D3160D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62B90-72A4-4A10-9B67-7E9348BB8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7C1BE-AC41-4D4A-8C60-2A038832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F2D71-E88A-4914-B731-F8BE2AF3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856A23B2-9EE9-4DA2-9C83-183FDEDDC4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48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91CF-17AD-4A97-8DC2-39F6A6D63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54987A-DC5C-4075-9CDC-94D1E73CB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EF51F-5804-4235-B798-895A95228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62CB4-98A2-4C9D-B906-3A3DF501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1C367-F356-4757-B2F1-46734ADE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59C9888-63B3-48D6-BD73-4ED4A08A61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78"/>
          <a:stretch/>
        </p:blipFill>
        <p:spPr>
          <a:xfrm>
            <a:off x="-126769" y="5772144"/>
            <a:ext cx="2474315" cy="144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6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38F51-321C-42A6-86CC-041273E8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D0954-66DD-40D4-B8B4-E502279F4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1188-DB80-479E-AA95-25ED1298F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spc="300" baseline="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dirty="0"/>
              <a:t>7</a:t>
            </a:r>
            <a:r>
              <a:rPr lang="fr-CA" baseline="30000" dirty="0"/>
              <a:t>th</a:t>
            </a:r>
            <a:r>
              <a:rPr lang="fr-CA" dirty="0"/>
              <a:t> TCG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9CA54-BFED-4E32-804C-4A1A8D260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6374E-5974-4EDB-A4CB-15C8E33C7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1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A/RES/71/313" TargetMode="External"/><Relationship Id="rId2" Type="http://schemas.openxmlformats.org/officeDocument/2006/relationships/hyperlink" Target="https://undocs.org/E/CN.3/2017/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CE443-9CC5-4B34-AB39-46DF72B7A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0440"/>
            <a:ext cx="9144000" cy="3227633"/>
          </a:xfrm>
        </p:spPr>
        <p:txBody>
          <a:bodyPr anchor="t"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4000" dirty="0">
                <a:effectLst/>
              </a:rPr>
              <a:t>Update on 2020 Revision, 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Report on the TCG general progress and meeting objectives</a:t>
            </a:r>
            <a:br>
              <a:rPr lang="en-US" sz="4000" dirty="0">
                <a:effectLst/>
              </a:rPr>
            </a:br>
            <a:br>
              <a:rPr lang="en-US" sz="4000" dirty="0">
                <a:effectLst/>
              </a:rPr>
            </a:br>
            <a:r>
              <a:rPr lang="en-US" sz="2800" dirty="0"/>
              <a:t>by Silvia Montoya, UIS</a:t>
            </a:r>
            <a:endParaRPr lang="en-CA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4B3E6-7A3C-4628-9175-887D7F186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0254" y="4984338"/>
            <a:ext cx="9144000" cy="1655762"/>
          </a:xfrm>
        </p:spPr>
        <p:txBody>
          <a:bodyPr anchor="ctr"/>
          <a:lstStyle/>
          <a:p>
            <a:pPr algn="r"/>
            <a:r>
              <a:rPr lang="en-CA" b="1" dirty="0"/>
              <a:t>TCG 7</a:t>
            </a:r>
            <a:r>
              <a:rPr lang="en-CA" b="1" baseline="30000" dirty="0"/>
              <a:t>th</a:t>
            </a:r>
            <a:r>
              <a:rPr lang="en-CA" b="1" dirty="0"/>
              <a:t> Meeting</a:t>
            </a:r>
          </a:p>
          <a:p>
            <a:pPr algn="r"/>
            <a:r>
              <a:rPr lang="en-CA" dirty="0"/>
              <a:t>27 October 2020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2E45827-1854-4866-BB07-732A89342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095" y="-271199"/>
            <a:ext cx="8322105" cy="333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35429" y="97971"/>
            <a:ext cx="9516291" cy="102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endParaRPr lang="en-GB" b="1" kern="0" dirty="0">
              <a:solidFill>
                <a:srgbClr val="0070C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21D146C-A472-4EB1-AC90-215701380586}"/>
              </a:ext>
            </a:extLst>
          </p:cNvPr>
          <p:cNvSpPr txBox="1">
            <a:spLocks/>
          </p:cNvSpPr>
          <p:nvPr/>
        </p:nvSpPr>
        <p:spPr bwMode="auto">
          <a:xfrm>
            <a:off x="254000" y="838200"/>
            <a:ext cx="11760200" cy="555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endParaRPr lang="en-GB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1819EB-21DC-4A85-9EBD-B8E7AC97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sz="4000" b="1" kern="0" dirty="0">
                <a:solidFill>
                  <a:srgbClr val="0070C0"/>
                </a:solidFill>
              </a:rPr>
              <a:t>Covid-19 Response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6A830-E154-4F02-AAC7-0390AD6C6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00125"/>
            <a:ext cx="10918371" cy="4351338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22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 3" panose="05040102010807070707" pitchFamily="18" charset="2"/>
              </a:rPr>
              <a:t>Regional webinars and a dedicated webpage to COVID-19 </a:t>
            </a:r>
          </a:p>
          <a:p>
            <a:pPr>
              <a:spcBef>
                <a:spcPts val="800"/>
              </a:spcBef>
            </a:pPr>
            <a:r>
              <a:rPr lang="en-GB" sz="22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 3" panose="05040102010807070707" pitchFamily="18" charset="2"/>
              </a:rPr>
              <a:t>Joint Survey on School Closures : </a:t>
            </a:r>
            <a:r>
              <a:rPr lang="en-US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country-level survey of to monitor national education responses to COVID-19 school closures jointly with UNICEF and World Bank Group (WBG)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US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250" baseline="30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</a:t>
            </a:r>
            <a:r>
              <a:rPr lang="en-US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iteration: 118 countries across 8 regions (</a:t>
            </a:r>
            <a:r>
              <a:rPr lang="fr-FR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 April 2020 - June 12, 2020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US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2250" baseline="30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</a:t>
            </a:r>
            <a:r>
              <a:rPr lang="en-US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iteration: 149 countries (15 July 2020  - 15 October 2020)</a:t>
            </a:r>
            <a:endParaRPr lang="en-CA" sz="225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1" indent="-342900">
              <a:spcBef>
                <a:spcPts val="800"/>
              </a:spcBef>
            </a:pPr>
            <a:r>
              <a:rPr lang="en-GB" sz="22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 3" panose="05040102010807070707" pitchFamily="18" charset="2"/>
              </a:rPr>
              <a:t>Survey to Planning Units </a:t>
            </a:r>
            <a:r>
              <a:rPr lang="en-US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survey designed for Statistical Planning Units in Education to monitor COVID-19 pandemic impacts on national education planning units. </a:t>
            </a:r>
          </a:p>
          <a:p>
            <a:pPr marL="800100" lvl="2" indent="-342900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US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129 countries across 9 regions</a:t>
            </a:r>
            <a:endParaRPr lang="en-GB" sz="225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Wingdings 3" panose="05040102010807070707" pitchFamily="18" charset="2"/>
            </a:endParaRPr>
          </a:p>
          <a:p>
            <a:pPr>
              <a:spcBef>
                <a:spcPts val="800"/>
              </a:spcBef>
            </a:pPr>
            <a:r>
              <a:rPr lang="en-CA" sz="22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Initiatives 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CA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Inter-Secretariat Working Group on Household Surveys (ISWGHHS), COVID-19 task force: co-chair with WBG </a:t>
            </a:r>
          </a:p>
          <a:p>
            <a:pPr lvl="1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CA" sz="22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Wide effort on the impact of COVID</a:t>
            </a:r>
            <a:endParaRPr lang="en-US" sz="225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4D77B8-DE55-4372-A3BE-CB2E01D2BDAC}"/>
              </a:ext>
            </a:extLst>
          </p:cNvPr>
          <p:cNvSpPr txBox="1"/>
          <p:nvPr/>
        </p:nvSpPr>
        <p:spPr>
          <a:xfrm>
            <a:off x="5492309" y="63119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kern="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1.e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0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E25DB3-2FEC-45CE-8AF3-60DB332A8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Thank</a:t>
            </a:r>
            <a:r>
              <a:rPr lang="fr-CA" dirty="0"/>
              <a:t> </a:t>
            </a:r>
            <a:r>
              <a:rPr lang="fr-CA" dirty="0" err="1"/>
              <a:t>you</a:t>
            </a:r>
            <a:r>
              <a:rPr lang="fr-CA" dirty="0"/>
              <a:t>!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3A439B-F986-4415-B8B9-5915215242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4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2D9B-C6B2-441B-A1E5-DC8A4D645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kern="0" dirty="0"/>
              <a:t>Update on 2020 Revision Framework</a:t>
            </a:r>
            <a:endParaRPr lang="en-CA" sz="4000" b="0" kern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28143-FAF2-4E87-B080-2BF80E269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CA" sz="2400" dirty="0"/>
              <a:t>The Inter-Agency and Expert Group on Sustainable Development Goal Indicators (IAEG) established at the </a:t>
            </a:r>
            <a:r>
              <a:rPr lang="en-CA" sz="2400" b="1" dirty="0"/>
              <a:t>46</a:t>
            </a:r>
            <a:r>
              <a:rPr lang="en-CA" sz="2400" b="1" baseline="30000" dirty="0"/>
              <a:t>th</a:t>
            </a:r>
            <a:r>
              <a:rPr lang="en-CA" sz="2400" b="1" dirty="0"/>
              <a:t> of the Statistical Commission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CA" sz="2400" dirty="0"/>
              <a:t>The General Assembly, </a:t>
            </a:r>
            <a:r>
              <a:rPr lang="en-CA" sz="2400" dirty="0">
                <a:hlinkClick r:id="rId2"/>
              </a:rPr>
              <a:t>resolution 70/1</a:t>
            </a:r>
            <a:r>
              <a:rPr lang="en-CA" sz="2400" dirty="0"/>
              <a:t> mandated the global indicator framework, to be developed by the IAEG-SDG to be agreed by the Commission by March 2016.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CA" sz="2400" dirty="0"/>
              <a:t>UNSC decision 47/101, agreed, as a practical starting point subject to future technical refinement.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CA" sz="2400" dirty="0"/>
              <a:t>A Workplan for examining a list of possible additional indicators and approved the revision framework was approved in the </a:t>
            </a:r>
            <a:r>
              <a:rPr lang="en-CA" sz="2400" dirty="0" err="1">
                <a:hlinkClick r:id="rId2"/>
              </a:rPr>
              <a:t>ToRs</a:t>
            </a:r>
            <a:r>
              <a:rPr lang="en-CA" sz="2400" dirty="0">
                <a:hlinkClick r:id="rId2"/>
              </a:rPr>
              <a:t> of the IAEG-SDG </a:t>
            </a:r>
            <a:r>
              <a:rPr lang="en-CA" sz="2400" dirty="0"/>
              <a:t>in 2017.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CA" sz="2400" dirty="0"/>
              <a:t>The global indicator framework was adopted by the General Assembly in 2017 </a:t>
            </a:r>
            <a:r>
              <a:rPr lang="en-CA" sz="2400" i="1" dirty="0"/>
              <a:t>(</a:t>
            </a:r>
            <a:r>
              <a:rPr lang="en-CA" sz="2400" i="1" dirty="0">
                <a:hlinkClick r:id="rId3"/>
              </a:rPr>
              <a:t>A/RES/71/313</a:t>
            </a:r>
            <a:r>
              <a:rPr lang="en-CA" sz="2400" i="1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21363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3E6A95-131C-47A0-B87F-EEEC50AF53C3}"/>
              </a:ext>
            </a:extLst>
          </p:cNvPr>
          <p:cNvSpPr txBox="1"/>
          <p:nvPr/>
        </p:nvSpPr>
        <p:spPr>
          <a:xfrm>
            <a:off x="5492309" y="6311900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kern="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1.c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F380A5-3CDB-4E24-805A-84CA418EC4A8}"/>
              </a:ext>
            </a:extLst>
          </p:cNvPr>
          <p:cNvCxnSpPr>
            <a:cxnSpLocks/>
          </p:cNvCxnSpPr>
          <p:nvPr/>
        </p:nvCxnSpPr>
        <p:spPr>
          <a:xfrm flipH="1" flipV="1">
            <a:off x="911352" y="1239239"/>
            <a:ext cx="10530251" cy="2192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50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 descr="SmartArt timeline">
            <a:extLst>
              <a:ext uri="{FF2B5EF4-FFF2-40B4-BE49-F238E27FC236}">
                <a16:creationId xmlns:a16="http://schemas.microsoft.com/office/drawing/2014/main" id="{4424901C-24B0-4C46-B815-EB0C38D74251}"/>
              </a:ext>
            </a:extLst>
          </p:cNvPr>
          <p:cNvGraphicFramePr>
            <a:graphicFrameLocks/>
          </p:cNvGraphicFramePr>
          <p:nvPr/>
        </p:nvGraphicFramePr>
        <p:xfrm>
          <a:off x="125186" y="791029"/>
          <a:ext cx="11941628" cy="606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3860CB4-38E5-4701-9BEC-0CEACECEA99C}"/>
              </a:ext>
            </a:extLst>
          </p:cNvPr>
          <p:cNvSpPr txBox="1"/>
          <p:nvPr/>
        </p:nvSpPr>
        <p:spPr>
          <a:xfrm>
            <a:off x="5492309" y="6311900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kern="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1.c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EBEB93D-4A5F-4CA2-A80F-BE5E25969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178" y="176768"/>
            <a:ext cx="11070021" cy="1325563"/>
          </a:xfrm>
        </p:spPr>
        <p:txBody>
          <a:bodyPr anchor="t">
            <a:normAutofit/>
          </a:bodyPr>
          <a:lstStyle/>
          <a:p>
            <a:r>
              <a:rPr lang="en-CA" sz="3600" kern="0" dirty="0"/>
              <a:t>SDG4 Global Framework the Roadmap to 2020</a:t>
            </a:r>
            <a:endParaRPr lang="en-US" sz="36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32ECDC-7EF7-49E2-9BD2-A002B79AE3EC}"/>
              </a:ext>
            </a:extLst>
          </p:cNvPr>
          <p:cNvCxnSpPr>
            <a:cxnSpLocks/>
          </p:cNvCxnSpPr>
          <p:nvPr/>
        </p:nvCxnSpPr>
        <p:spPr>
          <a:xfrm flipH="1" flipV="1">
            <a:off x="339852" y="680439"/>
            <a:ext cx="10530251" cy="2192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3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2D9B-C6B2-441B-A1E5-DC8A4D645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2159" cy="1325563"/>
          </a:xfrm>
        </p:spPr>
        <p:txBody>
          <a:bodyPr anchor="t"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CA" sz="4000" kern="0" dirty="0"/>
              <a:t>TCG Report – </a:t>
            </a:r>
            <a:br>
              <a:rPr lang="en-CA" sz="4000" kern="0" dirty="0"/>
            </a:br>
            <a:r>
              <a:rPr lang="en-CA" sz="4000" kern="0" dirty="0"/>
              <a:t>the 2020 Revision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28143-FAF2-4E87-B080-2BF80E269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/>
              <a:t>Paragraphs </a:t>
            </a:r>
            <a:r>
              <a:rPr lang="en-GB" sz="2400" dirty="0">
                <a:cs typeface="Calibri" panose="020F0502020204030204" pitchFamily="34" charset="0"/>
              </a:rPr>
              <a:t>§</a:t>
            </a:r>
            <a:r>
              <a:rPr lang="en-GB" sz="2400" dirty="0"/>
              <a:t>97-103 of the Framework for Action describe the role of the </a:t>
            </a:r>
            <a:r>
              <a:rPr lang="en-GB" sz="2400" b="1" dirty="0"/>
              <a:t>UNESCO Institute for Statistics</a:t>
            </a:r>
            <a:r>
              <a:rPr lang="en-GB" sz="2400" dirty="0"/>
              <a:t> (UIS) and the </a:t>
            </a:r>
            <a:r>
              <a:rPr lang="en-GB" sz="2400" b="1" dirty="0"/>
              <a:t>Global Education Monitoring Report</a:t>
            </a:r>
            <a:r>
              <a:rPr lang="en-GB" sz="2400" dirty="0"/>
              <a:t> (GEMR) in supporting the </a:t>
            </a:r>
            <a:r>
              <a:rPr lang="en-GB" sz="2400" b="1" dirty="0"/>
              <a:t>monitoring, follow-up and review functions</a:t>
            </a:r>
            <a:r>
              <a:rPr lang="en-GB" sz="2400" dirty="0"/>
              <a:t> of the Steering Committee based on the SDG 4 global and thematic monitoring frameworks. </a:t>
            </a:r>
            <a:endParaRPr lang="en-CA" sz="2400" dirty="0"/>
          </a:p>
          <a:p>
            <a:pPr algn="just"/>
            <a:r>
              <a:rPr lang="en-GB" sz="2400" dirty="0"/>
              <a:t>In 2016 Technical Cooperation Group on SDG 4 indicators was established</a:t>
            </a:r>
          </a:p>
          <a:p>
            <a:pPr lvl="1" algn="just"/>
            <a:r>
              <a:rPr lang="en-GB" dirty="0"/>
              <a:t>The </a:t>
            </a:r>
            <a:r>
              <a:rPr lang="en-GB" b="1" dirty="0"/>
              <a:t>TCG</a:t>
            </a:r>
            <a:r>
              <a:rPr lang="en-GB" dirty="0"/>
              <a:t> is composed of regionally</a:t>
            </a:r>
            <a:r>
              <a:rPr lang="en-CA" dirty="0"/>
              <a:t> representative Member</a:t>
            </a:r>
            <a:r>
              <a:rPr lang="en-GB" dirty="0"/>
              <a:t> States and international partners, including civil societies. </a:t>
            </a:r>
            <a:endParaRPr lang="en-CA" dirty="0"/>
          </a:p>
          <a:p>
            <a:pPr algn="just"/>
            <a:r>
              <a:rPr lang="en-CA" sz="2400" dirty="0"/>
              <a:t>In 2017, the UIS sent the framework to UNSC and update on progress is part of the bi-annual reporting.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21363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475F0B-34AB-4D3E-8D90-4C4F9062008C}"/>
              </a:ext>
            </a:extLst>
          </p:cNvPr>
          <p:cNvSpPr txBox="1"/>
          <p:nvPr/>
        </p:nvSpPr>
        <p:spPr>
          <a:xfrm>
            <a:off x="5492309" y="631190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kern="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1.d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9CCC48-F989-4192-B7F1-3CB38AA1C039}"/>
              </a:ext>
            </a:extLst>
          </p:cNvPr>
          <p:cNvCxnSpPr>
            <a:cxnSpLocks/>
          </p:cNvCxnSpPr>
          <p:nvPr/>
        </p:nvCxnSpPr>
        <p:spPr>
          <a:xfrm flipH="1" flipV="1">
            <a:off x="923848" y="1544039"/>
            <a:ext cx="10530251" cy="2192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72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</a:pPr>
            <a:r>
              <a:rPr lang="en-CA" sz="4000" b="1" kern="0" dirty="0">
                <a:solidFill>
                  <a:schemeClr val="accent1"/>
                </a:solidFill>
              </a:rPr>
              <a:t>TCG Members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76" b="9125"/>
          <a:stretch/>
        </p:blipFill>
        <p:spPr>
          <a:xfrm>
            <a:off x="931174" y="1020023"/>
            <a:ext cx="10515600" cy="543843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4E41CC-AA52-4599-9700-9900391CCFBC}"/>
              </a:ext>
            </a:extLst>
          </p:cNvPr>
          <p:cNvSpPr txBox="1"/>
          <p:nvPr/>
        </p:nvSpPr>
        <p:spPr>
          <a:xfrm>
            <a:off x="5492309" y="631190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kern="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1.d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6308B9-6F38-44F4-AD32-ECA95C997E8A}"/>
              </a:ext>
            </a:extLst>
          </p:cNvPr>
          <p:cNvCxnSpPr>
            <a:cxnSpLocks/>
          </p:cNvCxnSpPr>
          <p:nvPr/>
        </p:nvCxnSpPr>
        <p:spPr>
          <a:xfrm flipH="1" flipV="1">
            <a:off x="936752" y="921739"/>
            <a:ext cx="10530251" cy="2192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68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 descr="SmartArt timeline">
            <a:extLst>
              <a:ext uri="{FF2B5EF4-FFF2-40B4-BE49-F238E27FC236}">
                <a16:creationId xmlns:a16="http://schemas.microsoft.com/office/drawing/2014/main" id="{4424901C-24B0-4C46-B815-EB0C38D742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749622"/>
              </p:ext>
            </p:extLst>
          </p:nvPr>
        </p:nvGraphicFramePr>
        <p:xfrm>
          <a:off x="170712" y="586484"/>
          <a:ext cx="11850575" cy="6071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341425" y="78295"/>
            <a:ext cx="1150915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CA" sz="4000" b="1" kern="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TCG SDG4 Indicators 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CA" sz="3600" b="1" kern="0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Our 2016-2020 Roadmap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60D14-3AFE-4ED5-A8E4-A0B1A2D77695}"/>
              </a:ext>
            </a:extLst>
          </p:cNvPr>
          <p:cNvSpPr txBox="1"/>
          <p:nvPr/>
        </p:nvSpPr>
        <p:spPr>
          <a:xfrm>
            <a:off x="5492309" y="6311900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kern="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1.d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4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008" y="68904"/>
            <a:ext cx="11385991" cy="1325563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CA" sz="4000" kern="0" dirty="0">
                <a:latin typeface="Calibri" pitchFamily="34" charset="0"/>
                <a:ea typeface="+mj-ea"/>
                <a:cs typeface="+mj-cs"/>
              </a:rPr>
              <a:t>TCG meeting 2020: finalizing indicator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5900"/>
            <a:ext cx="11379200" cy="46910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CA" sz="2400" b="1" dirty="0">
                <a:solidFill>
                  <a:srgbClr val="0070C0"/>
                </a:solidFill>
              </a:rPr>
              <a:t>Indicators not reporting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Indicator 4.5.3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Indicator 4.c.7 (today reduced to only OECD countries)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Indicator 4.c.5 on teachers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Indicator 4.7.3 on Human Rights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Indicator on breadth of skills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</a:pPr>
            <a:r>
              <a:rPr lang="en-CA" b="1" dirty="0">
                <a:solidFill>
                  <a:srgbClr val="0070C0"/>
                </a:solidFill>
              </a:rPr>
              <a:t>Increase coverage and data use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Refine indicators as needed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Develop strategies for covering data gaps to be filled and almost immediately available information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CA" dirty="0"/>
              <a:t>Increase the use of less traditional sources for data collection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83E186-61CD-4BE7-8C28-783191783A8C}"/>
              </a:ext>
            </a:extLst>
          </p:cNvPr>
          <p:cNvSpPr txBox="1"/>
          <p:nvPr/>
        </p:nvSpPr>
        <p:spPr>
          <a:xfrm>
            <a:off x="5492309" y="63119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kern="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1.e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A1AD91D-63F2-45E4-8BA4-E981A52B506F}"/>
              </a:ext>
            </a:extLst>
          </p:cNvPr>
          <p:cNvCxnSpPr>
            <a:cxnSpLocks/>
          </p:cNvCxnSpPr>
          <p:nvPr/>
        </p:nvCxnSpPr>
        <p:spPr>
          <a:xfrm flipH="1">
            <a:off x="250928" y="1046466"/>
            <a:ext cx="11001272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96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C508B2D-1D72-4963-AF92-EF7362177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03" y="103187"/>
            <a:ext cx="10515600" cy="1325563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</a:pPr>
            <a:r>
              <a:rPr lang="en-GB" sz="4000" kern="0" dirty="0">
                <a:latin typeface="Calibri" pitchFamily="34" charset="0"/>
                <a:ea typeface="+mj-ea"/>
                <a:cs typeface="+mj-cs"/>
              </a:rPr>
              <a:t>Education 2030 Framework for Action</a:t>
            </a:r>
            <a:endParaRPr lang="en-US" sz="4000" kern="0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19603" y="1485900"/>
            <a:ext cx="10922000" cy="460216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cs typeface="Calibri" panose="020F0502020204030204" pitchFamily="34" charset="0"/>
              </a:rPr>
              <a:t>Called </a:t>
            </a:r>
            <a:r>
              <a:rPr lang="en-GB" sz="2400" b="1" dirty="0">
                <a:solidFill>
                  <a:srgbClr val="0070C0"/>
                </a:solidFill>
              </a:rPr>
              <a:t>on</a:t>
            </a:r>
            <a:r>
              <a:rPr lang="en-GB" sz="2400" dirty="0">
                <a:cs typeface="Calibri" panose="020F0502020204030204" pitchFamily="34" charset="0"/>
              </a:rPr>
              <a:t> countries to establish “</a:t>
            </a:r>
            <a:r>
              <a:rPr lang="en-GB" sz="2400" dirty="0">
                <a:solidFill>
                  <a:srgbClr val="0070C0"/>
                </a:solidFill>
                <a:cs typeface="Calibri" panose="020F0502020204030204" pitchFamily="34" charset="0"/>
              </a:rPr>
              <a:t>appropriate intermediate </a:t>
            </a:r>
            <a:r>
              <a:rPr lang="en-GB" sz="2400" b="1" dirty="0">
                <a:solidFill>
                  <a:srgbClr val="0070C0"/>
                </a:solidFill>
                <a:cs typeface="Calibri" panose="020F0502020204030204" pitchFamily="34" charset="0"/>
              </a:rPr>
              <a:t>benchmarks</a:t>
            </a:r>
            <a:r>
              <a:rPr lang="en-GB" sz="2400" dirty="0">
                <a:solidFill>
                  <a:srgbClr val="0070C0"/>
                </a:solidFill>
                <a:cs typeface="Calibri" panose="020F0502020204030204" pitchFamily="34" charset="0"/>
              </a:rPr>
              <a:t> (e.g. for 2020 and 2025)</a:t>
            </a:r>
            <a:r>
              <a:rPr lang="en-GB" sz="2400" dirty="0">
                <a:cs typeface="Calibri" panose="020F0502020204030204" pitchFamily="34" charset="0"/>
              </a:rPr>
              <a:t>” for the SDG indicators, seeing them as “</a:t>
            </a:r>
            <a:r>
              <a:rPr lang="en-GB" sz="2400" dirty="0">
                <a:solidFill>
                  <a:srgbClr val="0070C0"/>
                </a:solidFill>
                <a:cs typeface="Calibri" panose="020F0502020204030204" pitchFamily="34" charset="0"/>
              </a:rPr>
              <a:t>indispensable for addressing the accountability deficit associated with longer-term targets</a:t>
            </a:r>
            <a:r>
              <a:rPr lang="en-GB" sz="2400" dirty="0">
                <a:cs typeface="Calibri" panose="020F0502020204030204" pitchFamily="34" charset="0"/>
              </a:rPr>
              <a:t>” (§28)</a:t>
            </a:r>
          </a:p>
          <a:p>
            <a:pPr algn="l">
              <a:spcBef>
                <a:spcPts val="0"/>
              </a:spcBef>
            </a:pPr>
            <a:endParaRPr lang="en-GB" sz="2400" dirty="0">
              <a:sym typeface="Wingdings 3" panose="05040102010807070707" pitchFamily="18" charset="2"/>
            </a:endParaRPr>
          </a:p>
          <a:p>
            <a:pPr algn="l">
              <a:spcBef>
                <a:spcPts val="0"/>
              </a:spcBef>
            </a:pPr>
            <a:r>
              <a:rPr lang="en-GB" sz="2400" dirty="0">
                <a:sym typeface="Wingdings 3" panose="05040102010807070707" pitchFamily="18" charset="2"/>
              </a:rPr>
              <a:t>Consultation process </a:t>
            </a:r>
          </a:p>
          <a:p>
            <a:pPr lvl="1">
              <a:spcBef>
                <a:spcPts val="0"/>
              </a:spcBef>
            </a:pP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Political commitment:</a:t>
            </a:r>
            <a:r>
              <a:rPr lang="en-GB" dirty="0">
                <a:sym typeface="Wingdings 3" panose="05040102010807070707" pitchFamily="18" charset="2"/>
              </a:rPr>
              <a:t> Benchmarks need to be feasible and based on national ownership. </a:t>
            </a:r>
          </a:p>
          <a:p>
            <a:pPr lvl="2">
              <a:spcBef>
                <a:spcPts val="0"/>
              </a:spcBef>
            </a:pPr>
            <a:r>
              <a:rPr lang="en-GB" sz="2400" dirty="0">
                <a:sym typeface="Wingdings 3" panose="05040102010807070707" pitchFamily="18" charset="2"/>
              </a:rPr>
              <a:t>Define benchmarks at regional level: common challenges and more opportunities to enter into policy dialogue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GB" sz="2400" dirty="0">
              <a:sym typeface="Wingdings 3" panose="05040102010807070707" pitchFamily="18" charset="2"/>
            </a:endParaRPr>
          </a:p>
          <a:p>
            <a:pPr lvl="1">
              <a:spcBef>
                <a:spcPts val="0"/>
              </a:spcBef>
            </a:pPr>
            <a:r>
              <a:rPr lang="en-GB" b="1" dirty="0">
                <a:solidFill>
                  <a:srgbClr val="0070C0"/>
                </a:solidFill>
                <a:sym typeface="Wingdings 3" panose="05040102010807070707" pitchFamily="18" charset="2"/>
              </a:rPr>
              <a:t>Technical issues:</a:t>
            </a:r>
            <a:r>
              <a:rPr lang="en-GB" dirty="0">
                <a:sym typeface="Wingdings 3" panose="05040102010807070707" pitchFamily="18" charset="2"/>
              </a:rPr>
              <a:t> Measurement issues to resolve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157546" y="0"/>
            <a:ext cx="917448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endParaRPr lang="en-GB" sz="4000" b="1" kern="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F2010F-EE93-4096-AE57-AE24B80FF1F8}"/>
              </a:ext>
            </a:extLst>
          </p:cNvPr>
          <p:cNvSpPr txBox="1"/>
          <p:nvPr/>
        </p:nvSpPr>
        <p:spPr>
          <a:xfrm>
            <a:off x="5492309" y="63119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kern="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1.e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F054AAA-8E2F-4854-9660-513839788299}"/>
              </a:ext>
            </a:extLst>
          </p:cNvPr>
          <p:cNvCxnSpPr>
            <a:cxnSpLocks/>
          </p:cNvCxnSpPr>
          <p:nvPr/>
        </p:nvCxnSpPr>
        <p:spPr>
          <a:xfrm flipH="1" flipV="1">
            <a:off x="911352" y="1239239"/>
            <a:ext cx="10530251" cy="2192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3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21D146C-A472-4EB1-AC90-215701380586}"/>
              </a:ext>
            </a:extLst>
          </p:cNvPr>
          <p:cNvSpPr txBox="1">
            <a:spLocks/>
          </p:cNvSpPr>
          <p:nvPr/>
        </p:nvSpPr>
        <p:spPr bwMode="auto">
          <a:xfrm>
            <a:off x="751114" y="1099457"/>
            <a:ext cx="10994571" cy="537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endParaRPr lang="en-GB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043985-8007-440D-BA5C-44799E36BC5F}"/>
              </a:ext>
            </a:extLst>
          </p:cNvPr>
          <p:cNvSpPr txBox="1"/>
          <p:nvPr/>
        </p:nvSpPr>
        <p:spPr>
          <a:xfrm>
            <a:off x="5492309" y="6311900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kern="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1.e</a:t>
            </a:r>
            <a:endParaRPr lang="en-US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00AD7A-0139-48DF-A9DF-CEC0E088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118" y="232443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kern="0" dirty="0">
                <a:latin typeface="Calibri" pitchFamily="34" charset="0"/>
                <a:ea typeface="+mj-ea"/>
                <a:cs typeface="+mj-cs"/>
              </a:rPr>
              <a:t>Political process</a:t>
            </a:r>
            <a:endParaRPr lang="en-US" sz="4000" kern="0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EDE00A-CC6C-4150-A03D-1C4B066D7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855"/>
            <a:ext cx="10515600" cy="480010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2400" dirty="0"/>
              <a:t>Involve regional organizations to achieve alignment between global and regional education agendas and avoid duplication; and:</a:t>
            </a:r>
            <a:endParaRPr lang="en-GB" sz="2400" i="1" dirty="0">
              <a:sym typeface="Wingdings 3" panose="05040102010807070707" pitchFamily="18" charset="2"/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en-GB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chemeClr val="tx1"/>
                </a:solidFill>
              </a:rPr>
              <a:t>confirm </a:t>
            </a:r>
            <a:r>
              <a:rPr lang="en-GB" dirty="0">
                <a:solidFill>
                  <a:schemeClr val="tx1"/>
                </a:solidFill>
              </a:rPr>
              <a:t>willingness to support a benchmarking process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GB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chemeClr val="tx1"/>
                </a:solidFill>
              </a:rPr>
              <a:t>coordinate </a:t>
            </a:r>
            <a:r>
              <a:rPr lang="en-GB" dirty="0">
                <a:solidFill>
                  <a:schemeClr val="tx1"/>
                </a:solidFill>
              </a:rPr>
              <a:t>with organizations where memberships overlap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GB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>
                <a:solidFill>
                  <a:schemeClr val="tx1"/>
                </a:solidFill>
                <a:sym typeface="Wingdings 3" panose="05040102010807070707" pitchFamily="18" charset="2"/>
              </a:rPr>
              <a:t>identify</a:t>
            </a:r>
            <a:r>
              <a:rPr lang="en-GB" dirty="0">
                <a:solidFill>
                  <a:schemeClr val="tx1"/>
                </a:solidFill>
                <a:sym typeface="Wingdings 3" panose="05040102010807070707" pitchFamily="18" charset="2"/>
              </a:rPr>
              <a:t> steps leading to approval of benchmarks </a:t>
            </a:r>
            <a:endParaRPr lang="en-GB" dirty="0">
              <a:solidFill>
                <a:schemeClr val="tx1"/>
              </a:solidFill>
            </a:endParaRPr>
          </a:p>
          <a:p>
            <a:endParaRPr lang="en-GB" sz="2400" dirty="0"/>
          </a:p>
          <a:p>
            <a:pPr>
              <a:spcBef>
                <a:spcPts val="1200"/>
              </a:spcBef>
            </a:pPr>
            <a:r>
              <a:rPr lang="en-GB" sz="2400" dirty="0"/>
              <a:t>Two aspects of </a:t>
            </a:r>
            <a:r>
              <a:rPr lang="en-GB" sz="2400" b="1" dirty="0"/>
              <a:t>flexibility</a:t>
            </a:r>
            <a:r>
              <a:rPr lang="en-GB" sz="2400" dirty="0"/>
              <a:t> in the process: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GB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b="1" dirty="0"/>
              <a:t>any</a:t>
            </a:r>
            <a:r>
              <a:rPr lang="en-GB" dirty="0"/>
              <a:t> regional organization willing to lead the process can do so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GB" dirty="0">
                <a:solidFill>
                  <a:srgbClr val="0070C0"/>
                </a:solidFill>
                <a:sym typeface="Wingdings 3" panose="05040102010807070707" pitchFamily="18" charset="2"/>
              </a:rPr>
              <a:t> </a:t>
            </a:r>
            <a:r>
              <a:rPr lang="en-GB" dirty="0"/>
              <a:t>regional organizations may set </a:t>
            </a:r>
            <a:r>
              <a:rPr lang="en-GB" b="1" dirty="0"/>
              <a:t>additional</a:t>
            </a:r>
            <a:r>
              <a:rPr lang="en-GB" dirty="0"/>
              <a:t> benchmarks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535AFF0-2273-4CBC-8E8B-694265B09B7B}"/>
              </a:ext>
            </a:extLst>
          </p:cNvPr>
          <p:cNvCxnSpPr>
            <a:cxnSpLocks/>
          </p:cNvCxnSpPr>
          <p:nvPr/>
        </p:nvCxnSpPr>
        <p:spPr>
          <a:xfrm flipH="1" flipV="1">
            <a:off x="911352" y="1239239"/>
            <a:ext cx="10530251" cy="21922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81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07CC357937D64D9CDF89104D58C81B" ma:contentTypeVersion="5" ma:contentTypeDescription="Create a new document." ma:contentTypeScope="" ma:versionID="0472fa5ca14a35eb9d1ba84f9201b2a3">
  <xsd:schema xmlns:xsd="http://www.w3.org/2001/XMLSchema" xmlns:xs="http://www.w3.org/2001/XMLSchema" xmlns:p="http://schemas.microsoft.com/office/2006/metadata/properties" xmlns:ns3="60e4f8f0-4686-4fb5-a761-1192f8270dd1" xmlns:ns4="a519c9a6-63c0-402b-bba8-e6b0902b5865" targetNamespace="http://schemas.microsoft.com/office/2006/metadata/properties" ma:root="true" ma:fieldsID="6fd3e9a30a262849f66e9aff8e98f192" ns3:_="" ns4:_="">
    <xsd:import namespace="60e4f8f0-4686-4fb5-a761-1192f8270dd1"/>
    <xsd:import namespace="a519c9a6-63c0-402b-bba8-e6b0902b58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4f8f0-4686-4fb5-a761-1192f8270d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9c9a6-63c0-402b-bba8-e6b0902b58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BF460A-6C99-4461-92C3-69695872916D}">
  <ds:schemaRefs>
    <ds:schemaRef ds:uri="http://purl.org/dc/elements/1.1/"/>
    <ds:schemaRef ds:uri="http://schemas.microsoft.com/office/infopath/2007/PartnerControls"/>
    <ds:schemaRef ds:uri="a519c9a6-63c0-402b-bba8-e6b0902b5865"/>
    <ds:schemaRef ds:uri="http://purl.org/dc/terms/"/>
    <ds:schemaRef ds:uri="http://schemas.microsoft.com/office/2006/metadata/properties"/>
    <ds:schemaRef ds:uri="http://schemas.microsoft.com/office/2006/documentManagement/types"/>
    <ds:schemaRef ds:uri="60e4f8f0-4686-4fb5-a761-1192f8270dd1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D34CA4-AA80-49DB-8DFF-872D6934EB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e4f8f0-4686-4fb5-a761-1192f8270dd1"/>
    <ds:schemaRef ds:uri="a519c9a6-63c0-402b-bba8-e6b0902b58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2B4B96-35EF-47CA-ACCC-0FE5538CEC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1539</Words>
  <Application>Microsoft Office PowerPoint</Application>
  <PresentationFormat>Widescreen</PresentationFormat>
  <Paragraphs>164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Open Sans</vt:lpstr>
      <vt:lpstr>Office Theme</vt:lpstr>
      <vt:lpstr>Update on 2020 Revision,  Report on the TCG general progress and meeting objectives  by Silvia Montoya, UIS</vt:lpstr>
      <vt:lpstr>Update on 2020 Revision Framework</vt:lpstr>
      <vt:lpstr>SDG4 Global Framework the Roadmap to 2020</vt:lpstr>
      <vt:lpstr>TCG Report –  the 2020 Revision Framework</vt:lpstr>
      <vt:lpstr>TCG Members</vt:lpstr>
      <vt:lpstr>PowerPoint Presentation</vt:lpstr>
      <vt:lpstr>TCG meeting 2020: finalizing indicator development </vt:lpstr>
      <vt:lpstr>Education 2030 Framework for Action</vt:lpstr>
      <vt:lpstr>Political process</vt:lpstr>
      <vt:lpstr>Covid-19 Response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Deslandes, Kim</dc:creator>
  <cp:lastModifiedBy>Deslandes, Kim</cp:lastModifiedBy>
  <cp:revision>122</cp:revision>
  <dcterms:created xsi:type="dcterms:W3CDTF">2020-10-15T22:20:26Z</dcterms:created>
  <dcterms:modified xsi:type="dcterms:W3CDTF">2020-10-28T20:01:40Z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0x010100F507CC357937D64D9CDF89104D58C81B</vt:lpwstr>
  </property>
</Properties>
</file>