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4" r:id="rId2"/>
  </p:sldMasterIdLst>
  <p:sldIdLst>
    <p:sldId id="257" r:id="rId3"/>
    <p:sldId id="280" r:id="rId4"/>
    <p:sldId id="284" r:id="rId5"/>
    <p:sldId id="281" r:id="rId6"/>
    <p:sldId id="285" r:id="rId7"/>
    <p:sldId id="282" r:id="rId8"/>
    <p:sldId id="286" r:id="rId9"/>
    <p:sldId id="276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6FCD"/>
    <a:srgbClr val="006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77"/>
    <p:restoredTop sz="94694"/>
  </p:normalViewPr>
  <p:slideViewPr>
    <p:cSldViewPr snapToGrid="0" snapToObjects="1">
      <p:cViewPr varScale="1">
        <p:scale>
          <a:sx n="67" d="100"/>
          <a:sy n="67" d="100"/>
        </p:scale>
        <p:origin x="6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3CD410-5E2E-4080-A893-907D31D22CB3}" type="doc">
      <dgm:prSet loTypeId="urn:microsoft.com/office/officeart/2017/3/layout/HorizontalLabelsTimeline" loCatId="other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23FB80-F2BD-4DDE-80B1-76F84FE09A02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pPr>
            <a:defRPr b="1"/>
          </a:pPr>
          <a:r>
            <a:rPr lang="en-CA" sz="1200" b="0" i="0" u="none" dirty="0"/>
            <a:t>TCG1 - Washington DC</a:t>
          </a:r>
        </a:p>
        <a:p>
          <a:pPr>
            <a:defRPr b="1"/>
          </a:pPr>
          <a:r>
            <a:rPr lang="en-CA" sz="1200" b="0" i="0" u="none" dirty="0"/>
            <a:t>May 2016</a:t>
          </a:r>
          <a:endParaRPr lang="en-CA" sz="1200" dirty="0"/>
        </a:p>
      </dgm:t>
    </dgm:pt>
    <dgm:pt modelId="{9B1CA3FF-D252-4AF5-8F50-CFC93ACA9175}" type="parTrans" cxnId="{5BF3B7B1-A779-4E2D-8625-77DE0CA38FEE}">
      <dgm:prSet/>
      <dgm:spPr/>
      <dgm:t>
        <a:bodyPr/>
        <a:lstStyle/>
        <a:p>
          <a:endParaRPr lang="en-US"/>
        </a:p>
      </dgm:t>
    </dgm:pt>
    <dgm:pt modelId="{EBE862E1-9761-4AA7-AA00-BD79FA3B27DD}" type="sibTrans" cxnId="{5BF3B7B1-A779-4E2D-8625-77DE0CA38FEE}">
      <dgm:prSet/>
      <dgm:spPr/>
      <dgm:t>
        <a:bodyPr/>
        <a:lstStyle/>
        <a:p>
          <a:endParaRPr lang="en-US"/>
        </a:p>
      </dgm:t>
    </dgm:pt>
    <dgm:pt modelId="{245E128E-7700-4C91-9411-CDD1DCA94D67}">
      <dgm:prSet phldrT="[Text]" custT="1"/>
      <dgm:spPr>
        <a:solidFill>
          <a:schemeClr val="accent4">
            <a:alpha val="90000"/>
          </a:schemeClr>
        </a:solidFill>
        <a:ln>
          <a:noFill/>
        </a:ln>
      </dgm:spPr>
      <dgm:t>
        <a:bodyPr/>
        <a:lstStyle/>
        <a:p>
          <a:r>
            <a:rPr lang="en-CA" sz="1200" i="1" kern="1200" dirty="0">
              <a:solidFill>
                <a:srgbClr val="454D55"/>
              </a:solidFill>
              <a:latin typeface="+mn-lt"/>
              <a:ea typeface="+mn-ea"/>
              <a:cs typeface="+mn-cs"/>
            </a:rPr>
            <a:t>Institutional: Organization of the TCG and work proposal, </a:t>
          </a:r>
          <a:r>
            <a:rPr lang="en-US" sz="1200" i="1" kern="1200" dirty="0">
              <a:solidFill>
                <a:srgbClr val="454D55"/>
              </a:solidFill>
              <a:latin typeface="+mn-lt"/>
              <a:ea typeface="+mn-ea"/>
              <a:cs typeface="+mn-cs"/>
            </a:rPr>
            <a:t>IAEG-SDGs global indicator proposal; </a:t>
          </a:r>
          <a:r>
            <a:rPr lang="en-CA" sz="1200" i="1" kern="1200" dirty="0">
              <a:solidFill>
                <a:srgbClr val="454D55"/>
              </a:solidFill>
              <a:latin typeface="+mn-lt"/>
              <a:ea typeface="+mn-ea"/>
              <a:cs typeface="+mn-cs"/>
            </a:rPr>
            <a:t> Proposal thematic set of indicators</a:t>
          </a:r>
          <a:endParaRPr lang="en-US" sz="1200" i="1" kern="1200" dirty="0">
            <a:solidFill>
              <a:srgbClr val="454D55"/>
            </a:solidFill>
            <a:latin typeface="+mn-lt"/>
            <a:ea typeface="+mn-ea"/>
            <a:cs typeface="+mn-cs"/>
          </a:endParaRPr>
        </a:p>
      </dgm:t>
    </dgm:pt>
    <dgm:pt modelId="{B4D95EBA-0423-4AFA-B379-E030341B1F23}" type="parTrans" cxnId="{68D35F9D-DABF-4E5A-94D4-F988D8E84907}">
      <dgm:prSet/>
      <dgm:spPr/>
      <dgm:t>
        <a:bodyPr/>
        <a:lstStyle/>
        <a:p>
          <a:endParaRPr lang="en-US"/>
        </a:p>
      </dgm:t>
    </dgm:pt>
    <dgm:pt modelId="{4963BA97-D4C5-477B-9B0D-68DB38F61579}" type="sibTrans" cxnId="{68D35F9D-DABF-4E5A-94D4-F988D8E84907}">
      <dgm:prSet/>
      <dgm:spPr/>
      <dgm:t>
        <a:bodyPr/>
        <a:lstStyle/>
        <a:p>
          <a:endParaRPr lang="en-US"/>
        </a:p>
      </dgm:t>
    </dgm:pt>
    <dgm:pt modelId="{2DC4903D-31E8-4ED6-875F-63877788B702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pPr>
            <a:defRPr b="1"/>
          </a:pPr>
          <a:r>
            <a:rPr lang="en-CA" sz="1200" b="0" i="0" u="none" dirty="0"/>
            <a:t>TCG6 – Yerevan</a:t>
          </a:r>
        </a:p>
        <a:p>
          <a:pPr>
            <a:defRPr b="1"/>
          </a:pPr>
          <a:r>
            <a:rPr lang="en-CA" sz="1200" b="0" i="0" u="none" dirty="0"/>
            <a:t>Aug 2019</a:t>
          </a:r>
        </a:p>
      </dgm:t>
    </dgm:pt>
    <dgm:pt modelId="{A18F8C20-9A13-44DB-9E45-C2DE49ACE5D9}" type="parTrans" cxnId="{A319CB69-6926-431D-A805-EACBFA83FA66}">
      <dgm:prSet/>
      <dgm:spPr/>
      <dgm:t>
        <a:bodyPr/>
        <a:lstStyle/>
        <a:p>
          <a:endParaRPr lang="en-US"/>
        </a:p>
      </dgm:t>
    </dgm:pt>
    <dgm:pt modelId="{EBFDEA83-93E5-4D72-A672-078838B258F5}" type="sibTrans" cxnId="{A319CB69-6926-431D-A805-EACBFA83FA66}">
      <dgm:prSet/>
      <dgm:spPr/>
      <dgm:t>
        <a:bodyPr/>
        <a:lstStyle/>
        <a:p>
          <a:endParaRPr lang="en-US"/>
        </a:p>
      </dgm:t>
    </dgm:pt>
    <dgm:pt modelId="{A9FB790A-3E33-4887-962E-7206A01AD84F}">
      <dgm:prSet phldrT="[Text]" custT="1"/>
      <dgm:spPr>
        <a:solidFill>
          <a:schemeClr val="accent4">
            <a:alpha val="90000"/>
          </a:schemeClr>
        </a:solidFill>
        <a:ln>
          <a:noFill/>
        </a:ln>
      </dgm:spPr>
      <dgm:t>
        <a:bodyPr/>
        <a:lstStyle/>
        <a:p>
          <a:r>
            <a:rPr lang="en-US" sz="1200" i="1" kern="1200" dirty="0">
              <a:solidFill>
                <a:srgbClr val="454D55"/>
              </a:solidFill>
              <a:latin typeface="+mn-lt"/>
              <a:ea typeface="+mn-ea"/>
              <a:cs typeface="+mn-cs"/>
            </a:rPr>
            <a:t>- Reporting: 4.7.4, 4.7.5, 4.5.2, 4.c.7 (37 indicators)</a:t>
          </a:r>
        </a:p>
        <a:p>
          <a:r>
            <a:rPr lang="en-US" sz="1200" i="1" kern="1200" dirty="0">
              <a:solidFill>
                <a:srgbClr val="454D55"/>
              </a:solidFill>
              <a:latin typeface="+mn-lt"/>
              <a:ea typeface="+mn-ea"/>
              <a:cs typeface="+mn-cs"/>
            </a:rPr>
            <a:t>- Methodological development: benchmarks, 4.1.1, 4.1.2, 4.1.5, 4.3.1, 4.4.3, 4.5.2, 4.5.3, 4.7.1, 4.7.4, 4.7.5, 4.a.1, 4.c.1, 4.c.3, 4.c.5</a:t>
          </a:r>
        </a:p>
        <a:p>
          <a:r>
            <a:rPr lang="en-US" sz="1200" i="1" kern="1200" dirty="0">
              <a:solidFill>
                <a:srgbClr val="454D55"/>
              </a:solidFill>
              <a:latin typeface="+mn-lt"/>
              <a:ea typeface="+mn-ea"/>
              <a:cs typeface="+mn-cs"/>
            </a:rPr>
            <a:t>- Deletion: 4.b.2</a:t>
          </a:r>
        </a:p>
        <a:p>
          <a:r>
            <a:rPr lang="en-US" sz="1200" i="1" kern="1200" dirty="0">
              <a:solidFill>
                <a:srgbClr val="454D55"/>
              </a:solidFill>
              <a:latin typeface="+mn-lt"/>
              <a:ea typeface="+mn-ea"/>
              <a:cs typeface="+mn-cs"/>
            </a:rPr>
            <a:t>- Institutional: </a:t>
          </a:r>
          <a:r>
            <a:rPr lang="en-CA" sz="1200" i="1" kern="1200" dirty="0">
              <a:solidFill>
                <a:srgbClr val="454D55"/>
              </a:solidFill>
              <a:latin typeface="+mn-lt"/>
              <a:ea typeface="+mn-ea"/>
              <a:cs typeface="+mn-cs"/>
            </a:rPr>
            <a:t>Global Coalition for Education Data</a:t>
          </a:r>
          <a:endParaRPr lang="en-US" sz="1200" i="1" kern="1200" dirty="0">
            <a:solidFill>
              <a:srgbClr val="454D55"/>
            </a:solidFill>
            <a:latin typeface="+mn-lt"/>
            <a:ea typeface="+mn-ea"/>
            <a:cs typeface="+mn-cs"/>
          </a:endParaRPr>
        </a:p>
      </dgm:t>
    </dgm:pt>
    <dgm:pt modelId="{2E34BE83-4A83-4B5F-8976-D4AC57FE5007}" type="parTrans" cxnId="{607143D0-C26B-448B-8E8C-A8A46198F0C6}">
      <dgm:prSet/>
      <dgm:spPr/>
      <dgm:t>
        <a:bodyPr/>
        <a:lstStyle/>
        <a:p>
          <a:endParaRPr lang="en-US"/>
        </a:p>
      </dgm:t>
    </dgm:pt>
    <dgm:pt modelId="{A18338C2-0675-4B1C-898F-3D939F41C34C}" type="sibTrans" cxnId="{607143D0-C26B-448B-8E8C-A8A46198F0C6}">
      <dgm:prSet/>
      <dgm:spPr/>
      <dgm:t>
        <a:bodyPr/>
        <a:lstStyle/>
        <a:p>
          <a:endParaRPr lang="en-US"/>
        </a:p>
      </dgm:t>
    </dgm:pt>
    <dgm:pt modelId="{F01D5F9E-ABC5-4560-ACB4-E6CFBC60BFF2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pPr>
            <a:defRPr b="1"/>
          </a:pPr>
          <a:r>
            <a:rPr lang="en-CA" sz="1200" b="0" i="0" u="none" dirty="0"/>
            <a:t>TCG2 – Madrid</a:t>
          </a:r>
        </a:p>
        <a:p>
          <a:pPr>
            <a:defRPr b="1"/>
          </a:pPr>
          <a:r>
            <a:rPr lang="en-CA" sz="1200" b="0" i="0" u="none" dirty="0"/>
            <a:t>Oct 2016</a:t>
          </a:r>
          <a:endParaRPr lang="en-US" sz="1200" b="0" i="0" u="none" dirty="0"/>
        </a:p>
      </dgm:t>
    </dgm:pt>
    <dgm:pt modelId="{FEAC3315-4B36-4E3C-89B3-70A50C7F13CC}" type="parTrans" cxnId="{4B61AF65-3991-4A24-9475-D4AA0127738F}">
      <dgm:prSet/>
      <dgm:spPr/>
      <dgm:t>
        <a:bodyPr/>
        <a:lstStyle/>
        <a:p>
          <a:endParaRPr lang="en-US"/>
        </a:p>
      </dgm:t>
    </dgm:pt>
    <dgm:pt modelId="{36ABC0D0-B41E-401C-840C-2AFBE73989B4}" type="sibTrans" cxnId="{4B61AF65-3991-4A24-9475-D4AA0127738F}">
      <dgm:prSet/>
      <dgm:spPr/>
      <dgm:t>
        <a:bodyPr/>
        <a:lstStyle/>
        <a:p>
          <a:endParaRPr lang="en-US"/>
        </a:p>
      </dgm:t>
    </dgm:pt>
    <dgm:pt modelId="{454D56AF-0D14-43A4-A4AA-2274946C511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pPr>
            <a:defRPr b="1"/>
          </a:pPr>
          <a:r>
            <a:rPr lang="en-CA" sz="1200" b="0" i="0" u="none" dirty="0"/>
            <a:t>TCG3 – Montreal</a:t>
          </a:r>
        </a:p>
        <a:p>
          <a:pPr>
            <a:defRPr b="1"/>
          </a:pPr>
          <a:r>
            <a:rPr lang="en-CA" sz="1200" b="0" i="0" u="none" dirty="0"/>
            <a:t>Jun 2017</a:t>
          </a:r>
          <a:endParaRPr lang="en-US" sz="1200" b="0" i="0" u="none" dirty="0"/>
        </a:p>
      </dgm:t>
    </dgm:pt>
    <dgm:pt modelId="{340931FA-0A09-49B9-99A7-6650F93FDC08}" type="parTrans" cxnId="{5A3B2130-5035-4E61-92B1-343AA432C9DF}">
      <dgm:prSet/>
      <dgm:spPr/>
      <dgm:t>
        <a:bodyPr/>
        <a:lstStyle/>
        <a:p>
          <a:endParaRPr lang="en-US"/>
        </a:p>
      </dgm:t>
    </dgm:pt>
    <dgm:pt modelId="{511F28C0-50D9-4CBB-862C-2AD0ACC17105}" type="sibTrans" cxnId="{5A3B2130-5035-4E61-92B1-343AA432C9DF}">
      <dgm:prSet/>
      <dgm:spPr/>
      <dgm:t>
        <a:bodyPr/>
        <a:lstStyle/>
        <a:p>
          <a:endParaRPr lang="en-US"/>
        </a:p>
      </dgm:t>
    </dgm:pt>
    <dgm:pt modelId="{A7F4784E-75AE-4F03-B342-C71355D1ACCF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pPr>
            <a:defRPr b="1"/>
          </a:pPr>
          <a:r>
            <a:rPr lang="en-CA" sz="1200" b="0" i="0" u="none" dirty="0"/>
            <a:t>TCG4 – Dubai</a:t>
          </a:r>
        </a:p>
        <a:p>
          <a:pPr>
            <a:defRPr b="1"/>
          </a:pPr>
          <a:r>
            <a:rPr lang="en-CA" sz="1200" b="0" i="0" u="none" dirty="0"/>
            <a:t>Jan 2018</a:t>
          </a:r>
          <a:endParaRPr lang="en-US" sz="1200" b="0" i="0" u="none" dirty="0"/>
        </a:p>
      </dgm:t>
    </dgm:pt>
    <dgm:pt modelId="{E8170CB0-7D27-4024-BF4D-F79F86202313}" type="parTrans" cxnId="{33DFDD33-182D-44AF-9877-B1DCECE3CC9D}">
      <dgm:prSet/>
      <dgm:spPr/>
      <dgm:t>
        <a:bodyPr/>
        <a:lstStyle/>
        <a:p>
          <a:endParaRPr lang="en-US"/>
        </a:p>
      </dgm:t>
    </dgm:pt>
    <dgm:pt modelId="{3078DB00-0C2A-4587-8661-74E5E36CBCA7}" type="sibTrans" cxnId="{33DFDD33-182D-44AF-9877-B1DCECE3CC9D}">
      <dgm:prSet/>
      <dgm:spPr/>
      <dgm:t>
        <a:bodyPr/>
        <a:lstStyle/>
        <a:p>
          <a:endParaRPr lang="en-US"/>
        </a:p>
      </dgm:t>
    </dgm:pt>
    <dgm:pt modelId="{A59C9EB4-4836-41EA-88FC-E68E29755DEF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pPr>
            <a:defRPr b="1"/>
          </a:pPr>
          <a:r>
            <a:rPr lang="en-CA" sz="1200" b="0" i="0" u="none" dirty="0"/>
            <a:t>TCG5 – Mexico</a:t>
          </a:r>
        </a:p>
        <a:p>
          <a:pPr>
            <a:defRPr b="1"/>
          </a:pPr>
          <a:r>
            <a:rPr lang="en-CA" sz="1200" b="0" i="0" u="none" dirty="0"/>
            <a:t>Nov 2018</a:t>
          </a:r>
        </a:p>
      </dgm:t>
    </dgm:pt>
    <dgm:pt modelId="{C486CA18-5D6B-49AD-B92C-52313E993EC5}" type="parTrans" cxnId="{C2A8B52A-540B-46B5-A43B-27FAF06A13EF}">
      <dgm:prSet/>
      <dgm:spPr/>
      <dgm:t>
        <a:bodyPr/>
        <a:lstStyle/>
        <a:p>
          <a:endParaRPr lang="en-US"/>
        </a:p>
      </dgm:t>
    </dgm:pt>
    <dgm:pt modelId="{62C75627-0A71-4E35-B62B-749D8AB3C189}" type="sibTrans" cxnId="{C2A8B52A-540B-46B5-A43B-27FAF06A13EF}">
      <dgm:prSet/>
      <dgm:spPr/>
      <dgm:t>
        <a:bodyPr/>
        <a:lstStyle/>
        <a:p>
          <a:endParaRPr lang="en-US"/>
        </a:p>
      </dgm:t>
    </dgm:pt>
    <dgm:pt modelId="{3280BE73-5C4D-4941-9102-E5930904556F}">
      <dgm:prSet custT="1"/>
      <dgm:spPr>
        <a:solidFill>
          <a:schemeClr val="accent4">
            <a:alpha val="90000"/>
          </a:schemeClr>
        </a:solidFill>
        <a:ln>
          <a:noFill/>
        </a:ln>
      </dgm:spPr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i="1" kern="1200" dirty="0">
              <a:solidFill>
                <a:srgbClr val="454D55"/>
              </a:solidFill>
              <a:latin typeface="+mn-lt"/>
              <a:ea typeface="+mn-ea"/>
              <a:cs typeface="+mn-cs"/>
            </a:rPr>
            <a:t>- Reporting: 29 indicators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i="1" kern="1200" dirty="0">
              <a:solidFill>
                <a:srgbClr val="454D55"/>
              </a:solidFill>
              <a:latin typeface="+mn-lt"/>
              <a:ea typeface="+mn-ea"/>
              <a:cs typeface="+mn-cs"/>
            </a:rPr>
            <a:t>- Methodological development: </a:t>
          </a:r>
          <a:r>
            <a:rPr lang="en-US" sz="1200" i="1" kern="1200" dirty="0">
              <a:solidFill>
                <a:srgbClr val="454D55"/>
              </a:solidFill>
              <a:latin typeface="+mn-lt"/>
              <a:ea typeface="+mn-ea"/>
              <a:cs typeface="+mn-cs"/>
            </a:rPr>
            <a:t>4.7.2, 4.a.2, 4.3.1, 4.6.3, 4.b.2, 4.2.3, 4.7.1, 4.5.2, 4.5.3, 4.a.3</a:t>
          </a:r>
        </a:p>
      </dgm:t>
    </dgm:pt>
    <dgm:pt modelId="{596FE3BE-79D4-47E4-8416-EDF8385B1DE9}" type="parTrans" cxnId="{B9B38C7F-D679-4A39-B742-6501D3961044}">
      <dgm:prSet/>
      <dgm:spPr/>
      <dgm:t>
        <a:bodyPr/>
        <a:lstStyle/>
        <a:p>
          <a:endParaRPr lang="en-US"/>
        </a:p>
      </dgm:t>
    </dgm:pt>
    <dgm:pt modelId="{8E22D1FB-CF90-47F0-B06E-C66C75D54226}" type="sibTrans" cxnId="{B9B38C7F-D679-4A39-B742-6501D3961044}">
      <dgm:prSet/>
      <dgm:spPr/>
      <dgm:t>
        <a:bodyPr/>
        <a:lstStyle/>
        <a:p>
          <a:endParaRPr lang="en-US"/>
        </a:p>
      </dgm:t>
    </dgm:pt>
    <dgm:pt modelId="{47BE8E0B-496B-44FC-825E-C2A10D821DC9}">
      <dgm:prSet custT="1"/>
      <dgm:spPr>
        <a:solidFill>
          <a:schemeClr val="accent4">
            <a:alpha val="90000"/>
          </a:schemeClr>
        </a:solidFill>
        <a:ln>
          <a:noFill/>
        </a:ln>
      </dgm:spPr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 dirty="0">
              <a:solidFill>
                <a:srgbClr val="454D55"/>
              </a:solidFill>
              <a:latin typeface="+mn-lt"/>
              <a:ea typeface="+mn-ea"/>
              <a:cs typeface="+mn-cs"/>
            </a:rPr>
            <a:t>- Reporting: Placeholders/Indic</a:t>
          </a:r>
        </a:p>
      </dgm:t>
    </dgm:pt>
    <dgm:pt modelId="{26C37286-A207-4C3A-8F03-B64C4EB72DB8}" type="parTrans" cxnId="{47F4D29A-7D65-4C2F-8677-61780F0F1118}">
      <dgm:prSet/>
      <dgm:spPr/>
      <dgm:t>
        <a:bodyPr/>
        <a:lstStyle/>
        <a:p>
          <a:endParaRPr lang="en-US"/>
        </a:p>
      </dgm:t>
    </dgm:pt>
    <dgm:pt modelId="{258C30B8-1EDE-458F-9BAB-BD0E5C8E1BF9}" type="sibTrans" cxnId="{47F4D29A-7D65-4C2F-8677-61780F0F1118}">
      <dgm:prSet/>
      <dgm:spPr/>
      <dgm:t>
        <a:bodyPr/>
        <a:lstStyle/>
        <a:p>
          <a:endParaRPr lang="en-US"/>
        </a:p>
      </dgm:t>
    </dgm:pt>
    <dgm:pt modelId="{1827863D-2FA1-48D1-81C4-0E7D31ADB47E}">
      <dgm:prSet custT="1"/>
      <dgm:spPr>
        <a:solidFill>
          <a:schemeClr val="accent4">
            <a:alpha val="90000"/>
          </a:schemeClr>
        </a:solidFill>
        <a:ln>
          <a:noFill/>
        </a:ln>
      </dgm:spPr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 dirty="0">
              <a:solidFill>
                <a:srgbClr val="454D55"/>
              </a:solidFill>
              <a:latin typeface="+mn-lt"/>
              <a:ea typeface="+mn-ea"/>
              <a:cs typeface="+mn-cs"/>
            </a:rPr>
            <a:t>- Reporting:</a:t>
          </a:r>
          <a:r>
            <a:rPr lang="en-CA" sz="1200" i="1" kern="1200" dirty="0">
              <a:solidFill>
                <a:srgbClr val="454D55"/>
              </a:solidFill>
              <a:latin typeface="+mn-lt"/>
              <a:ea typeface="+mn-ea"/>
              <a:cs typeface="+mn-cs"/>
            </a:rPr>
            <a:t>4.a.2, 4.a.3, 4.6.3, 4.7.2 (33 indicators)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 dirty="0">
              <a:solidFill>
                <a:srgbClr val="454D55"/>
              </a:solidFill>
              <a:latin typeface="+mn-lt"/>
              <a:ea typeface="+mn-ea"/>
              <a:cs typeface="+mn-cs"/>
            </a:rPr>
            <a:t>- Methodological development: monitoring education and equity, 4.2.3, 4.3.1, 4.5.2, 4.5.3, 4.6.3, 4.7.1, 4.7.2, 4.a.2, 4.a.3, 4.b.2, benchmarking</a:t>
          </a:r>
        </a:p>
      </dgm:t>
    </dgm:pt>
    <dgm:pt modelId="{B426C98F-7250-4E9E-84CB-E9FC83F8CB06}" type="parTrans" cxnId="{7749B4AD-5089-49E7-8F6B-1B2382C9B50E}">
      <dgm:prSet/>
      <dgm:spPr/>
      <dgm:t>
        <a:bodyPr/>
        <a:lstStyle/>
        <a:p>
          <a:endParaRPr lang="en-US"/>
        </a:p>
      </dgm:t>
    </dgm:pt>
    <dgm:pt modelId="{D0D7EB30-49F6-43D6-AF40-1B9302B3ADF0}" type="sibTrans" cxnId="{7749B4AD-5089-49E7-8F6B-1B2382C9B50E}">
      <dgm:prSet/>
      <dgm:spPr/>
      <dgm:t>
        <a:bodyPr/>
        <a:lstStyle/>
        <a:p>
          <a:endParaRPr lang="en-US"/>
        </a:p>
      </dgm:t>
    </dgm:pt>
    <dgm:pt modelId="{CF564C6C-7771-4FD5-B851-B5B84730268F}">
      <dgm:prSet custT="1"/>
      <dgm:spPr>
        <a:solidFill>
          <a:schemeClr val="accent4">
            <a:alpha val="90000"/>
          </a:schemeClr>
        </a:solidFill>
        <a:ln>
          <a:noFill/>
        </a:ln>
      </dgm:spPr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 dirty="0">
              <a:solidFill>
                <a:srgbClr val="454D55"/>
              </a:solidFill>
              <a:latin typeface="+mn-lt"/>
              <a:ea typeface="+mn-ea"/>
              <a:cs typeface="+mn-cs"/>
            </a:rPr>
            <a:t>- Reporting: 4.2.3, 4.7.1 reporting is discontinued (33 indicators)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 dirty="0">
              <a:solidFill>
                <a:srgbClr val="454D55"/>
              </a:solidFill>
              <a:latin typeface="+mn-lt"/>
              <a:ea typeface="+mn-ea"/>
              <a:cs typeface="+mn-cs"/>
            </a:rPr>
            <a:t>- Methodological development: 4.1.1, completion rate (4.1.2), OOSC (4.1.4)</a:t>
          </a:r>
          <a:r>
            <a:rPr lang="en-CA" sz="1200" i="1" kern="1200" dirty="0">
              <a:solidFill>
                <a:srgbClr val="454D55"/>
              </a:solidFill>
              <a:latin typeface="+mn-lt"/>
              <a:ea typeface="+mn-ea"/>
              <a:cs typeface="+mn-cs"/>
            </a:rPr>
            <a:t>, 4.2.3, 4.2.4, 4.3.1, 4.4.3, 4.5.2</a:t>
          </a:r>
          <a:r>
            <a:rPr lang="en-US" sz="1200" i="1" kern="1200" dirty="0">
              <a:solidFill>
                <a:srgbClr val="454D55"/>
              </a:solidFill>
              <a:latin typeface="+mn-lt"/>
              <a:ea typeface="+mn-ea"/>
              <a:cs typeface="+mn-cs"/>
            </a:rPr>
            <a:t>, </a:t>
          </a:r>
          <a:r>
            <a:rPr lang="en-CA" sz="1200" i="1" kern="1200" dirty="0">
              <a:solidFill>
                <a:srgbClr val="454D55"/>
              </a:solidFill>
              <a:latin typeface="+mn-lt"/>
              <a:ea typeface="+mn-ea"/>
              <a:cs typeface="+mn-cs"/>
            </a:rPr>
            <a:t>4.a.1(d)</a:t>
          </a:r>
          <a:endParaRPr lang="en-US" sz="1200" i="1" kern="1200" dirty="0">
            <a:solidFill>
              <a:srgbClr val="454D55"/>
            </a:solidFill>
            <a:latin typeface="+mn-lt"/>
            <a:ea typeface="+mn-ea"/>
            <a:cs typeface="+mn-cs"/>
          </a:endParaRPr>
        </a:p>
      </dgm:t>
    </dgm:pt>
    <dgm:pt modelId="{5A57A755-D716-4DC9-9A51-20693042AFC8}" type="parTrans" cxnId="{5F80C7E1-A7BD-418E-A665-3DAF3DEDF5A4}">
      <dgm:prSet/>
      <dgm:spPr/>
      <dgm:t>
        <a:bodyPr/>
        <a:lstStyle/>
        <a:p>
          <a:endParaRPr lang="en-US"/>
        </a:p>
      </dgm:t>
    </dgm:pt>
    <dgm:pt modelId="{024A7FBC-BB10-4242-BAF3-82678A4C13DA}" type="sibTrans" cxnId="{5F80C7E1-A7BD-418E-A665-3DAF3DEDF5A4}">
      <dgm:prSet/>
      <dgm:spPr/>
      <dgm:t>
        <a:bodyPr/>
        <a:lstStyle/>
        <a:p>
          <a:endParaRPr lang="en-US"/>
        </a:p>
      </dgm:t>
    </dgm:pt>
    <dgm:pt modelId="{8A93A940-284B-49B0-9D89-5FA2B3B3C7E5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pPr>
            <a:defRPr b="1"/>
          </a:pPr>
          <a:r>
            <a:rPr lang="en-US" sz="1200" b="0" i="0" u="none" dirty="0"/>
            <a:t>TCG7 – </a:t>
          </a:r>
          <a:r>
            <a:rPr lang="en-US" sz="1200" b="0" i="0" u="none" dirty="0" smtClean="0"/>
            <a:t>Virtual </a:t>
          </a:r>
          <a:endParaRPr lang="en-US" sz="1200" b="0" i="0" u="none" dirty="0"/>
        </a:p>
        <a:p>
          <a:pPr>
            <a:defRPr b="1"/>
          </a:pPr>
          <a:r>
            <a:rPr lang="en-US" sz="1200" b="0" i="0" u="none" dirty="0"/>
            <a:t>Oct 2020</a:t>
          </a:r>
        </a:p>
      </dgm:t>
    </dgm:pt>
    <dgm:pt modelId="{E0447E4A-3C15-4884-AEBE-804149EBD331}" type="sibTrans" cxnId="{982D7B44-1518-4DD0-82D4-8A3901DD95E9}">
      <dgm:prSet/>
      <dgm:spPr/>
      <dgm:t>
        <a:bodyPr/>
        <a:lstStyle/>
        <a:p>
          <a:endParaRPr lang="en-US"/>
        </a:p>
      </dgm:t>
    </dgm:pt>
    <dgm:pt modelId="{CD96219D-3688-4138-ACC9-901ED9FEACCC}" type="parTrans" cxnId="{982D7B44-1518-4DD0-82D4-8A3901DD95E9}">
      <dgm:prSet/>
      <dgm:spPr/>
      <dgm:t>
        <a:bodyPr/>
        <a:lstStyle/>
        <a:p>
          <a:endParaRPr lang="en-US"/>
        </a:p>
      </dgm:t>
    </dgm:pt>
    <dgm:pt modelId="{6BA5F3BE-D53A-42E0-A7FE-674B99BD07E6}">
      <dgm:prSet phldrT="[Text]" custT="1"/>
      <dgm:spPr>
        <a:solidFill>
          <a:schemeClr val="accent4">
            <a:alpha val="90000"/>
          </a:schemeClr>
        </a:solidFill>
        <a:ln>
          <a:noFill/>
        </a:ln>
      </dgm:spPr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 dirty="0">
              <a:solidFill>
                <a:srgbClr val="454D55"/>
              </a:solidFill>
              <a:latin typeface="+mn-lt"/>
              <a:ea typeface="+mn-ea"/>
              <a:cs typeface="+mn-cs"/>
            </a:rPr>
            <a:t>- Reporting: 4.c.5, 4.c.7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 dirty="0">
              <a:solidFill>
                <a:srgbClr val="454D55"/>
              </a:solidFill>
              <a:latin typeface="+mn-lt"/>
              <a:ea typeface="+mn-ea"/>
              <a:cs typeface="+mn-cs"/>
            </a:rPr>
            <a:t>- Methodological development: 4.5.2, 4.a.1, 4.a.2</a:t>
          </a:r>
        </a:p>
      </dgm:t>
    </dgm:pt>
    <dgm:pt modelId="{48C67DB7-8AA6-454C-83AE-A16B3B9F45FF}" type="sibTrans" cxnId="{6AEB3B94-8522-4F42-A6BC-BC55C5AED92F}">
      <dgm:prSet/>
      <dgm:spPr/>
      <dgm:t>
        <a:bodyPr/>
        <a:lstStyle/>
        <a:p>
          <a:endParaRPr lang="en-US"/>
        </a:p>
      </dgm:t>
    </dgm:pt>
    <dgm:pt modelId="{9484BBA1-86EE-4AA2-B94A-A26EED0EFB1E}" type="parTrans" cxnId="{6AEB3B94-8522-4F42-A6BC-BC55C5AED92F}">
      <dgm:prSet/>
      <dgm:spPr/>
      <dgm:t>
        <a:bodyPr/>
        <a:lstStyle/>
        <a:p>
          <a:endParaRPr lang="en-US"/>
        </a:p>
      </dgm:t>
    </dgm:pt>
    <dgm:pt modelId="{2792159F-B485-443F-A190-A04AC63F2F65}">
      <dgm:prSet custT="1"/>
      <dgm:spPr/>
      <dgm:t>
        <a:bodyPr/>
        <a:lstStyle/>
        <a:p>
          <a:r>
            <a:rPr lang="en-US" sz="1200" i="1" kern="1200" dirty="0">
              <a:solidFill>
                <a:srgbClr val="454D55"/>
              </a:solidFill>
              <a:latin typeface="+mn-lt"/>
              <a:ea typeface="+mn-ea"/>
              <a:cs typeface="+mn-cs"/>
            </a:rPr>
            <a:t>- Methodological development: Metadata for SDG4 indicators</a:t>
          </a:r>
        </a:p>
      </dgm:t>
    </dgm:pt>
    <dgm:pt modelId="{6DFF47C9-1C11-45D9-A11E-48173FAED4A4}" type="parTrans" cxnId="{3DAAD084-AFF5-4371-A6DC-050CF86A151E}">
      <dgm:prSet/>
      <dgm:spPr/>
      <dgm:t>
        <a:bodyPr/>
        <a:lstStyle/>
        <a:p>
          <a:endParaRPr lang="en-US"/>
        </a:p>
      </dgm:t>
    </dgm:pt>
    <dgm:pt modelId="{B6DD1423-E0D8-419A-AE00-C203F2FDAC3F}" type="sibTrans" cxnId="{3DAAD084-AFF5-4371-A6DC-050CF86A151E}">
      <dgm:prSet/>
      <dgm:spPr/>
      <dgm:t>
        <a:bodyPr/>
        <a:lstStyle/>
        <a:p>
          <a:endParaRPr lang="en-US"/>
        </a:p>
      </dgm:t>
    </dgm:pt>
    <dgm:pt modelId="{556EB37B-55E0-4E74-AE48-24BD85BE13AE}">
      <dgm:prSet custT="1"/>
      <dgm:spPr>
        <a:solidFill>
          <a:schemeClr val="accent4">
            <a:alpha val="90000"/>
          </a:schemeClr>
        </a:solidFill>
        <a:ln>
          <a:noFill/>
        </a:ln>
      </dgm:spPr>
      <dgm:t>
        <a:bodyPr/>
        <a:lstStyle/>
        <a:p>
          <a:r>
            <a:rPr lang="en-US" sz="1200" i="1" kern="1200">
              <a:solidFill>
                <a:srgbClr val="454D55"/>
              </a:solidFill>
              <a:latin typeface="+mn-lt"/>
              <a:ea typeface="+mn-ea"/>
              <a:cs typeface="+mn-cs"/>
            </a:rPr>
            <a:t> </a:t>
          </a:r>
          <a:endParaRPr lang="en-US"/>
        </a:p>
      </dgm:t>
    </dgm:pt>
    <dgm:pt modelId="{9621F785-ABCC-47A0-8B52-A18D78628E29}" type="parTrans" cxnId="{6602E82E-C9E3-4D9B-865C-856D47A2892B}">
      <dgm:prSet/>
      <dgm:spPr/>
      <dgm:t>
        <a:bodyPr/>
        <a:lstStyle/>
        <a:p>
          <a:endParaRPr lang="en-US"/>
        </a:p>
      </dgm:t>
    </dgm:pt>
    <dgm:pt modelId="{DDCF6746-75C1-4A32-8FC6-06385139B929}" type="sibTrans" cxnId="{6602E82E-C9E3-4D9B-865C-856D47A2892B}">
      <dgm:prSet/>
      <dgm:spPr/>
      <dgm:t>
        <a:bodyPr/>
        <a:lstStyle/>
        <a:p>
          <a:endParaRPr lang="en-US"/>
        </a:p>
      </dgm:t>
    </dgm:pt>
    <dgm:pt modelId="{715034DE-777E-428F-9299-98AC7F705FD8}">
      <dgm:prSet custT="1"/>
      <dgm:spPr/>
      <dgm:t>
        <a:bodyPr/>
        <a:lstStyle/>
        <a:p>
          <a:pPr>
            <a:defRPr b="1"/>
          </a:pPr>
          <a:r>
            <a:rPr lang="en-US" sz="1200" b="0" i="0" u="none" dirty="0" smtClean="0"/>
            <a:t>TCG 8 - Virtual</a:t>
          </a:r>
          <a:endParaRPr lang="en-US" sz="1200" b="0" i="0" u="none" dirty="0"/>
        </a:p>
      </dgm:t>
    </dgm:pt>
    <dgm:pt modelId="{B9B814A4-091F-4CA4-A3E9-2CE989EB75B6}" type="parTrans" cxnId="{53C6E824-888F-4841-BF40-E64067F8CAB5}">
      <dgm:prSet/>
      <dgm:spPr/>
      <dgm:t>
        <a:bodyPr/>
        <a:lstStyle/>
        <a:p>
          <a:endParaRPr lang="en-US"/>
        </a:p>
      </dgm:t>
    </dgm:pt>
    <dgm:pt modelId="{20EE6BA6-AA93-4539-8E3B-970E7F7B215C}" type="sibTrans" cxnId="{53C6E824-888F-4841-BF40-E64067F8CAB5}">
      <dgm:prSet/>
      <dgm:spPr/>
      <dgm:t>
        <a:bodyPr/>
        <a:lstStyle/>
        <a:p>
          <a:endParaRPr lang="en-US"/>
        </a:p>
      </dgm:t>
    </dgm:pt>
    <dgm:pt modelId="{DAFC2084-0142-4D06-8EF7-3869FBF4CF8D}">
      <dgm:prSet custT="1"/>
      <dgm:spPr/>
      <dgm:t>
        <a:bodyPr/>
        <a:lstStyle/>
        <a:p>
          <a:r>
            <a:rPr lang="en-US" sz="1700" i="1" dirty="0" smtClean="0"/>
            <a:t>- </a:t>
          </a:r>
          <a:r>
            <a:rPr lang="en-US" sz="1400" i="1" dirty="0" smtClean="0"/>
            <a:t>Adoption of Equity benchmark </a:t>
          </a:r>
          <a:endParaRPr lang="en-US" sz="1400" i="1" dirty="0" smtClean="0"/>
        </a:p>
        <a:p>
          <a:r>
            <a:rPr lang="en-US" sz="1400" i="1" dirty="0" smtClean="0"/>
            <a:t>- All indicators reporting </a:t>
          </a:r>
        </a:p>
        <a:p>
          <a:r>
            <a:rPr lang="en-US" sz="1400" i="1" dirty="0" smtClean="0"/>
            <a:t>- Refinement of methodologies </a:t>
          </a:r>
        </a:p>
        <a:p>
          <a:r>
            <a:rPr lang="en-US" sz="1400" i="1" dirty="0" smtClean="0"/>
            <a:t>- Review of </a:t>
          </a:r>
          <a:r>
            <a:rPr lang="en-US" sz="1400" i="1" smtClean="0"/>
            <a:t>institutional mechanisms of TCG</a:t>
          </a:r>
          <a:endParaRPr lang="en-US" sz="1400" i="1" dirty="0" smtClean="0"/>
        </a:p>
      </dgm:t>
    </dgm:pt>
    <dgm:pt modelId="{EA2C4026-E762-4DE5-948B-A911282D9599}" type="parTrans" cxnId="{93D4237E-0C2E-40D6-A44D-43676A0FF3A5}">
      <dgm:prSet/>
      <dgm:spPr/>
    </dgm:pt>
    <dgm:pt modelId="{20593D99-4DA8-4DF0-A3D8-ABA60B2AA69C}" type="sibTrans" cxnId="{93D4237E-0C2E-40D6-A44D-43676A0FF3A5}">
      <dgm:prSet/>
      <dgm:spPr/>
    </dgm:pt>
    <dgm:pt modelId="{687CC7BD-79EF-4A0F-BDD3-809BFA49E6BE}" type="pres">
      <dgm:prSet presAssocID="{FF3CD410-5E2E-4080-A893-907D31D22CB3}" presName="root" presStyleCnt="0">
        <dgm:presLayoutVars>
          <dgm:chMax/>
          <dgm:chPref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168B371-2815-4661-9209-F8A29814ADCC}" type="pres">
      <dgm:prSet presAssocID="{FF3CD410-5E2E-4080-A893-907D31D22CB3}" presName="divider" presStyleLbl="fgAcc1" presStyleIdx="0" presStyleCnt="1"/>
      <dgm:spPr>
        <a:ln w="38100">
          <a:solidFill>
            <a:schemeClr val="bg2"/>
          </a:solidFill>
        </a:ln>
      </dgm:spPr>
    </dgm:pt>
    <dgm:pt modelId="{4C5F54B5-504F-4069-AF1D-9A370FBD268C}" type="pres">
      <dgm:prSet presAssocID="{FF3CD410-5E2E-4080-A893-907D31D22CB3}" presName="nodes" presStyleCnt="0">
        <dgm:presLayoutVars>
          <dgm:chMax/>
          <dgm:chPref/>
          <dgm:animLvl val="lvl"/>
        </dgm:presLayoutVars>
      </dgm:prSet>
      <dgm:spPr/>
    </dgm:pt>
    <dgm:pt modelId="{34539F78-7536-446A-B749-4315D26F2C4E}" type="pres">
      <dgm:prSet presAssocID="{D423FB80-F2BD-4DDE-80B1-76F84FE09A02}" presName="composite" presStyleCnt="0"/>
      <dgm:spPr/>
    </dgm:pt>
    <dgm:pt modelId="{64E37A6A-8F95-4F28-92FC-1FE8089D7DAF}" type="pres">
      <dgm:prSet presAssocID="{D423FB80-F2BD-4DDE-80B1-76F84FE09A02}" presName="L1TextContainer" presStyleLbl="align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B11E7-9AB9-40DA-A950-87C47281308D}" type="pres">
      <dgm:prSet presAssocID="{D423FB80-F2BD-4DDE-80B1-76F84FE09A02}" presName="L2TextContainerWrapper" presStyleCnt="0">
        <dgm:presLayoutVars>
          <dgm:bulletEnabled val="1"/>
        </dgm:presLayoutVars>
      </dgm:prSet>
      <dgm:spPr/>
    </dgm:pt>
    <dgm:pt modelId="{255B3FC7-BD87-4810-87ED-7952D0F23157}" type="pres">
      <dgm:prSet presAssocID="{D423FB80-F2BD-4DDE-80B1-76F84FE09A02}" presName="L2TextContainer" presStyleLbl="bgAccFollowNode1" presStyleIdx="0" presStyleCnt="8"/>
      <dgm:spPr/>
      <dgm:t>
        <a:bodyPr/>
        <a:lstStyle/>
        <a:p>
          <a:endParaRPr lang="en-US"/>
        </a:p>
      </dgm:t>
    </dgm:pt>
    <dgm:pt modelId="{4B545162-9690-412E-B970-54DA905B44AF}" type="pres">
      <dgm:prSet presAssocID="{D423FB80-F2BD-4DDE-80B1-76F84FE09A02}" presName="FlexibleEmptyPlaceHolder" presStyleCnt="0"/>
      <dgm:spPr/>
    </dgm:pt>
    <dgm:pt modelId="{DF478A7F-4668-4E0A-86F7-C1205CF5AA73}" type="pres">
      <dgm:prSet presAssocID="{D423FB80-F2BD-4DDE-80B1-76F84FE09A02}" presName="ConnectLine" presStyleLbl="sibTrans1D1" presStyleIdx="0" presStyleCnt="8"/>
      <dgm:spPr>
        <a:ln w="19050">
          <a:solidFill>
            <a:schemeClr val="bg2"/>
          </a:solidFill>
        </a:ln>
      </dgm:spPr>
    </dgm:pt>
    <dgm:pt modelId="{6D7F9BE3-3008-4E5E-96F3-C71D72649902}" type="pres">
      <dgm:prSet presAssocID="{D423FB80-F2BD-4DDE-80B1-76F84FE09A02}" presName="ConnectorPoint" presStyleLbl="node1" presStyleIdx="0" presStyleCnt="8"/>
      <dgm:spPr>
        <a:prstGeom prst="ellipse">
          <a:avLst/>
        </a:prstGeom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</dgm:spPr>
    </dgm:pt>
    <dgm:pt modelId="{02633C3C-6589-41FB-998C-85A7548107A4}" type="pres">
      <dgm:prSet presAssocID="{D423FB80-F2BD-4DDE-80B1-76F84FE09A02}" presName="EmptyPlaceHolder" presStyleCnt="0"/>
      <dgm:spPr/>
    </dgm:pt>
    <dgm:pt modelId="{41467129-B2CC-4E38-A5B2-56D30FA28409}" type="pres">
      <dgm:prSet presAssocID="{EBE862E1-9761-4AA7-AA00-BD79FA3B27DD}" presName="spaceBetweenRectangles" presStyleCnt="0"/>
      <dgm:spPr/>
    </dgm:pt>
    <dgm:pt modelId="{C7F26193-F277-4FC2-96E8-E896E5EFC9BC}" type="pres">
      <dgm:prSet presAssocID="{F01D5F9E-ABC5-4560-ACB4-E6CFBC60BFF2}" presName="composite" presStyleCnt="0"/>
      <dgm:spPr/>
    </dgm:pt>
    <dgm:pt modelId="{5C68C37A-C349-49AE-97A1-63D110D2C7D1}" type="pres">
      <dgm:prSet presAssocID="{F01D5F9E-ABC5-4560-ACB4-E6CFBC60BFF2}" presName="L1TextContainer" presStyleLbl="alignNode1" presStyleIdx="1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F09C6-0C94-40B1-A308-6929444363D4}" type="pres">
      <dgm:prSet presAssocID="{F01D5F9E-ABC5-4560-ACB4-E6CFBC60BFF2}" presName="L2TextContainerWrapper" presStyleCnt="0">
        <dgm:presLayoutVars>
          <dgm:bulletEnabled val="1"/>
        </dgm:presLayoutVars>
      </dgm:prSet>
      <dgm:spPr/>
    </dgm:pt>
    <dgm:pt modelId="{A01D9671-7007-4F3F-98D6-A9730C5B45E4}" type="pres">
      <dgm:prSet presAssocID="{F01D5F9E-ABC5-4560-ACB4-E6CFBC60BFF2}" presName="L2TextContainer" presStyleLbl="bgAccFollowNode1" presStyleIdx="1" presStyleCnt="8"/>
      <dgm:spPr/>
      <dgm:t>
        <a:bodyPr/>
        <a:lstStyle/>
        <a:p>
          <a:endParaRPr lang="en-US"/>
        </a:p>
      </dgm:t>
    </dgm:pt>
    <dgm:pt modelId="{65C95A24-31B5-46D2-BCB4-07372ABDD6F2}" type="pres">
      <dgm:prSet presAssocID="{F01D5F9E-ABC5-4560-ACB4-E6CFBC60BFF2}" presName="FlexibleEmptyPlaceHolder" presStyleCnt="0"/>
      <dgm:spPr/>
    </dgm:pt>
    <dgm:pt modelId="{D4347EDB-4883-4C4B-A672-6266C9702B5A}" type="pres">
      <dgm:prSet presAssocID="{F01D5F9E-ABC5-4560-ACB4-E6CFBC60BFF2}" presName="ConnectLine" presStyleLbl="sibTrans1D1" presStyleIdx="1" presStyleCnt="8"/>
      <dgm:spPr>
        <a:ln w="19050">
          <a:solidFill>
            <a:schemeClr val="bg2"/>
          </a:solidFill>
        </a:ln>
      </dgm:spPr>
    </dgm:pt>
    <dgm:pt modelId="{D10813CD-B7B7-4CC7-9B2D-B5AE3D30A4DA}" type="pres">
      <dgm:prSet presAssocID="{F01D5F9E-ABC5-4560-ACB4-E6CFBC60BFF2}" presName="ConnectorPoint" presStyleLbl="node1" presStyleIdx="1" presStyleCnt="8"/>
      <dgm:spPr>
        <a:prstGeom prst="ellipse">
          <a:avLst/>
        </a:prstGeom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</dgm:spPr>
    </dgm:pt>
    <dgm:pt modelId="{143FACBA-FB69-402B-8D92-68DCE90EA86A}" type="pres">
      <dgm:prSet presAssocID="{F01D5F9E-ABC5-4560-ACB4-E6CFBC60BFF2}" presName="EmptyPlaceHolder" presStyleCnt="0"/>
      <dgm:spPr/>
    </dgm:pt>
    <dgm:pt modelId="{0587E036-7F91-482C-9B0A-860FD4CCD0E2}" type="pres">
      <dgm:prSet presAssocID="{36ABC0D0-B41E-401C-840C-2AFBE73989B4}" presName="spaceBetweenRectangles" presStyleCnt="0"/>
      <dgm:spPr/>
    </dgm:pt>
    <dgm:pt modelId="{795AD8F1-7B20-410C-90F4-2E04F4F4C93D}" type="pres">
      <dgm:prSet presAssocID="{454D56AF-0D14-43A4-A4AA-2274946C5116}" presName="composite" presStyleCnt="0"/>
      <dgm:spPr/>
    </dgm:pt>
    <dgm:pt modelId="{C5503B6E-C1DB-44F5-ABB8-38EF445ED1E8}" type="pres">
      <dgm:prSet presAssocID="{454D56AF-0D14-43A4-A4AA-2274946C5116}" presName="L1TextContainer" presStyleLbl="align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7DE90B-3DDE-4250-BB93-6AFB95DB30C9}" type="pres">
      <dgm:prSet presAssocID="{454D56AF-0D14-43A4-A4AA-2274946C5116}" presName="L2TextContainerWrapper" presStyleCnt="0">
        <dgm:presLayoutVars>
          <dgm:bulletEnabled val="1"/>
        </dgm:presLayoutVars>
      </dgm:prSet>
      <dgm:spPr/>
    </dgm:pt>
    <dgm:pt modelId="{04897CD2-CF6F-4A55-8E79-1E7393B07B06}" type="pres">
      <dgm:prSet presAssocID="{454D56AF-0D14-43A4-A4AA-2274946C5116}" presName="L2TextContainer" presStyleLbl="bgAccFollowNode1" presStyleIdx="2" presStyleCnt="8"/>
      <dgm:spPr/>
      <dgm:t>
        <a:bodyPr/>
        <a:lstStyle/>
        <a:p>
          <a:endParaRPr lang="en-US"/>
        </a:p>
      </dgm:t>
    </dgm:pt>
    <dgm:pt modelId="{30F499EF-86B9-43D4-9E36-2ADCD18D3C55}" type="pres">
      <dgm:prSet presAssocID="{454D56AF-0D14-43A4-A4AA-2274946C5116}" presName="FlexibleEmptyPlaceHolder" presStyleCnt="0"/>
      <dgm:spPr/>
    </dgm:pt>
    <dgm:pt modelId="{73ACB8E4-FFC1-49E5-BB46-1EBD63F3BF67}" type="pres">
      <dgm:prSet presAssocID="{454D56AF-0D14-43A4-A4AA-2274946C5116}" presName="ConnectLine" presStyleLbl="sibTrans1D1" presStyleIdx="2" presStyleCnt="8"/>
      <dgm:spPr>
        <a:ln w="19050">
          <a:solidFill>
            <a:schemeClr val="bg2"/>
          </a:solidFill>
        </a:ln>
      </dgm:spPr>
    </dgm:pt>
    <dgm:pt modelId="{FE89438A-B301-4219-9492-D30967496E8F}" type="pres">
      <dgm:prSet presAssocID="{454D56AF-0D14-43A4-A4AA-2274946C5116}" presName="ConnectorPoint" presStyleLbl="node1" presStyleIdx="2" presStyleCnt="8"/>
      <dgm:spPr>
        <a:prstGeom prst="ellipse">
          <a:avLst/>
        </a:prstGeom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</dgm:spPr>
    </dgm:pt>
    <dgm:pt modelId="{80E00C49-A058-42B1-B4A9-8FC8989D4F58}" type="pres">
      <dgm:prSet presAssocID="{454D56AF-0D14-43A4-A4AA-2274946C5116}" presName="EmptyPlaceHolder" presStyleCnt="0"/>
      <dgm:spPr/>
    </dgm:pt>
    <dgm:pt modelId="{396E0C2C-79C3-4FCA-B5E5-8B3C2758C30F}" type="pres">
      <dgm:prSet presAssocID="{511F28C0-50D9-4CBB-862C-2AD0ACC17105}" presName="spaceBetweenRectangles" presStyleCnt="0"/>
      <dgm:spPr/>
    </dgm:pt>
    <dgm:pt modelId="{866B658A-D972-4AD8-A7E6-4082FD2CB001}" type="pres">
      <dgm:prSet presAssocID="{A7F4784E-75AE-4F03-B342-C71355D1ACCF}" presName="composite" presStyleCnt="0"/>
      <dgm:spPr/>
    </dgm:pt>
    <dgm:pt modelId="{CBCB6B30-5D46-4B19-B9DE-C0B7FB057712}" type="pres">
      <dgm:prSet presAssocID="{A7F4784E-75AE-4F03-B342-C71355D1ACCF}" presName="L1TextContainer" presStyleLbl="alignNode1" presStyleIdx="3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F6004-1265-4B16-B698-179F0477DB3D}" type="pres">
      <dgm:prSet presAssocID="{A7F4784E-75AE-4F03-B342-C71355D1ACCF}" presName="L2TextContainerWrapper" presStyleCnt="0">
        <dgm:presLayoutVars>
          <dgm:bulletEnabled val="1"/>
        </dgm:presLayoutVars>
      </dgm:prSet>
      <dgm:spPr/>
    </dgm:pt>
    <dgm:pt modelId="{95B1E40E-26D9-44C8-A99F-14EA44505DF3}" type="pres">
      <dgm:prSet presAssocID="{A7F4784E-75AE-4F03-B342-C71355D1ACCF}" presName="L2TextContainer" presStyleLbl="bgAccFollowNode1" presStyleIdx="3" presStyleCnt="8"/>
      <dgm:spPr/>
      <dgm:t>
        <a:bodyPr/>
        <a:lstStyle/>
        <a:p>
          <a:endParaRPr lang="en-US"/>
        </a:p>
      </dgm:t>
    </dgm:pt>
    <dgm:pt modelId="{752FC6D6-93A6-414C-B65D-6F2858E07E0C}" type="pres">
      <dgm:prSet presAssocID="{A7F4784E-75AE-4F03-B342-C71355D1ACCF}" presName="FlexibleEmptyPlaceHolder" presStyleCnt="0"/>
      <dgm:spPr/>
    </dgm:pt>
    <dgm:pt modelId="{BBBD3B06-9C30-48DB-A77E-5A358B1C6E78}" type="pres">
      <dgm:prSet presAssocID="{A7F4784E-75AE-4F03-B342-C71355D1ACCF}" presName="ConnectLine" presStyleLbl="sibTrans1D1" presStyleIdx="3" presStyleCnt="8"/>
      <dgm:spPr>
        <a:ln w="19050">
          <a:solidFill>
            <a:schemeClr val="bg2"/>
          </a:solidFill>
        </a:ln>
      </dgm:spPr>
    </dgm:pt>
    <dgm:pt modelId="{C574381E-6C24-436D-B265-4BCFEFA46591}" type="pres">
      <dgm:prSet presAssocID="{A7F4784E-75AE-4F03-B342-C71355D1ACCF}" presName="ConnectorPoint" presStyleLbl="node1" presStyleIdx="3" presStyleCnt="8"/>
      <dgm:spPr>
        <a:prstGeom prst="ellipse">
          <a:avLst/>
        </a:prstGeom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</dgm:spPr>
    </dgm:pt>
    <dgm:pt modelId="{CC7E7566-0B46-4E0A-B951-BFE404664D2C}" type="pres">
      <dgm:prSet presAssocID="{A7F4784E-75AE-4F03-B342-C71355D1ACCF}" presName="EmptyPlaceHolder" presStyleCnt="0"/>
      <dgm:spPr/>
    </dgm:pt>
    <dgm:pt modelId="{F50C4635-5C0A-4C07-B5AD-BABD96009847}" type="pres">
      <dgm:prSet presAssocID="{3078DB00-0C2A-4587-8661-74E5E36CBCA7}" presName="spaceBetweenRectangles" presStyleCnt="0"/>
      <dgm:spPr/>
    </dgm:pt>
    <dgm:pt modelId="{5667DB6C-E90F-44DB-BFD7-8570D48D28D4}" type="pres">
      <dgm:prSet presAssocID="{A59C9EB4-4836-41EA-88FC-E68E29755DEF}" presName="composite" presStyleCnt="0"/>
      <dgm:spPr/>
    </dgm:pt>
    <dgm:pt modelId="{88F6D506-033B-4CA4-9572-41E373A6B43C}" type="pres">
      <dgm:prSet presAssocID="{A59C9EB4-4836-41EA-88FC-E68E29755DEF}" presName="L1TextContainer" presStyleLbl="align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03ED6-54B9-4518-AD7C-3197102106EF}" type="pres">
      <dgm:prSet presAssocID="{A59C9EB4-4836-41EA-88FC-E68E29755DEF}" presName="L2TextContainerWrapper" presStyleCnt="0">
        <dgm:presLayoutVars>
          <dgm:bulletEnabled val="1"/>
        </dgm:presLayoutVars>
      </dgm:prSet>
      <dgm:spPr/>
    </dgm:pt>
    <dgm:pt modelId="{FE14A9FC-66E7-4679-B63E-054F98E59204}" type="pres">
      <dgm:prSet presAssocID="{A59C9EB4-4836-41EA-88FC-E68E29755DEF}" presName="L2TextContainer" presStyleLbl="bgAccFollowNode1" presStyleIdx="4" presStyleCnt="8" custLinFactNeighborY="-2550"/>
      <dgm:spPr/>
      <dgm:t>
        <a:bodyPr/>
        <a:lstStyle/>
        <a:p>
          <a:endParaRPr lang="en-US"/>
        </a:p>
      </dgm:t>
    </dgm:pt>
    <dgm:pt modelId="{8F1DAFAE-685A-4EC1-8FC0-2EE182F59B78}" type="pres">
      <dgm:prSet presAssocID="{A59C9EB4-4836-41EA-88FC-E68E29755DEF}" presName="FlexibleEmptyPlaceHolder" presStyleCnt="0"/>
      <dgm:spPr/>
    </dgm:pt>
    <dgm:pt modelId="{4702B22B-8EB6-4454-9F8E-9A963F32B8A1}" type="pres">
      <dgm:prSet presAssocID="{A59C9EB4-4836-41EA-88FC-E68E29755DEF}" presName="ConnectLine" presStyleLbl="sibTrans1D1" presStyleIdx="4" presStyleCnt="8"/>
      <dgm:spPr>
        <a:ln w="19050">
          <a:solidFill>
            <a:schemeClr val="bg2"/>
          </a:solidFill>
        </a:ln>
      </dgm:spPr>
    </dgm:pt>
    <dgm:pt modelId="{F2E81385-B138-4A59-9452-A3C9AC4F2012}" type="pres">
      <dgm:prSet presAssocID="{A59C9EB4-4836-41EA-88FC-E68E29755DEF}" presName="ConnectorPoint" presStyleLbl="node1" presStyleIdx="4" presStyleCnt="8"/>
      <dgm:spPr>
        <a:prstGeom prst="ellipse">
          <a:avLst/>
        </a:prstGeom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</dgm:spPr>
    </dgm:pt>
    <dgm:pt modelId="{00C34F8E-67EA-485C-B754-5C6C9BC871C5}" type="pres">
      <dgm:prSet presAssocID="{A59C9EB4-4836-41EA-88FC-E68E29755DEF}" presName="EmptyPlaceHolder" presStyleCnt="0"/>
      <dgm:spPr/>
    </dgm:pt>
    <dgm:pt modelId="{E2C470F7-A894-4A64-A64E-235B0E510421}" type="pres">
      <dgm:prSet presAssocID="{62C75627-0A71-4E35-B62B-749D8AB3C189}" presName="spaceBetweenRectangles" presStyleCnt="0"/>
      <dgm:spPr/>
    </dgm:pt>
    <dgm:pt modelId="{6AA3FB3F-E213-4147-93D1-22B952CDFE17}" type="pres">
      <dgm:prSet presAssocID="{2DC4903D-31E8-4ED6-875F-63877788B702}" presName="composite" presStyleCnt="0"/>
      <dgm:spPr/>
    </dgm:pt>
    <dgm:pt modelId="{270971D8-F05B-4392-88C0-D9921BB5F6B0}" type="pres">
      <dgm:prSet presAssocID="{2DC4903D-31E8-4ED6-875F-63877788B702}" presName="L1TextContainer" presStyleLbl="alignNode1" presStyleIdx="5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B34C20-0EE9-4A51-9634-702BEA794899}" type="pres">
      <dgm:prSet presAssocID="{2DC4903D-31E8-4ED6-875F-63877788B702}" presName="L2TextContainerWrapper" presStyleCnt="0">
        <dgm:presLayoutVars>
          <dgm:bulletEnabled val="1"/>
        </dgm:presLayoutVars>
      </dgm:prSet>
      <dgm:spPr/>
    </dgm:pt>
    <dgm:pt modelId="{1D60394B-1800-4790-9694-08B1C1D1B34D}" type="pres">
      <dgm:prSet presAssocID="{2DC4903D-31E8-4ED6-875F-63877788B702}" presName="L2TextContainer" presStyleLbl="bgAccFollowNode1" presStyleIdx="5" presStyleCnt="8"/>
      <dgm:spPr/>
      <dgm:t>
        <a:bodyPr/>
        <a:lstStyle/>
        <a:p>
          <a:endParaRPr lang="en-US"/>
        </a:p>
      </dgm:t>
    </dgm:pt>
    <dgm:pt modelId="{F7828579-24D8-4EC2-A1D6-344D5AD522E4}" type="pres">
      <dgm:prSet presAssocID="{2DC4903D-31E8-4ED6-875F-63877788B702}" presName="FlexibleEmptyPlaceHolder" presStyleCnt="0"/>
      <dgm:spPr/>
    </dgm:pt>
    <dgm:pt modelId="{59F1EF41-14EA-48EE-A559-118169DBDB24}" type="pres">
      <dgm:prSet presAssocID="{2DC4903D-31E8-4ED6-875F-63877788B702}" presName="ConnectLine" presStyleLbl="sibTrans1D1" presStyleIdx="5" presStyleCnt="8"/>
      <dgm:spPr>
        <a:ln w="19050">
          <a:solidFill>
            <a:schemeClr val="bg2"/>
          </a:solidFill>
        </a:ln>
      </dgm:spPr>
    </dgm:pt>
    <dgm:pt modelId="{8E0947F0-E28B-4B2E-B1D6-BFEED1AF012B}" type="pres">
      <dgm:prSet presAssocID="{2DC4903D-31E8-4ED6-875F-63877788B702}" presName="ConnectorPoint" presStyleLbl="node1" presStyleIdx="5" presStyleCnt="8"/>
      <dgm:spPr>
        <a:prstGeom prst="ellipse">
          <a:avLst/>
        </a:prstGeom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</dgm:spPr>
    </dgm:pt>
    <dgm:pt modelId="{6BA99215-8D0D-4B24-ACDB-B8619064A20A}" type="pres">
      <dgm:prSet presAssocID="{2DC4903D-31E8-4ED6-875F-63877788B702}" presName="EmptyPlaceHolder" presStyleCnt="0"/>
      <dgm:spPr/>
    </dgm:pt>
    <dgm:pt modelId="{9B2B8A77-95BF-4B3D-B7A2-74A64BEAD033}" type="pres">
      <dgm:prSet presAssocID="{EBFDEA83-93E5-4D72-A672-078838B258F5}" presName="spaceBetweenRectangles" presStyleCnt="0"/>
      <dgm:spPr/>
    </dgm:pt>
    <dgm:pt modelId="{CB500B18-4CCC-44D0-A7EE-E63EC340604C}" type="pres">
      <dgm:prSet presAssocID="{8A93A940-284B-49B0-9D89-5FA2B3B3C7E5}" presName="composite" presStyleCnt="0"/>
      <dgm:spPr/>
    </dgm:pt>
    <dgm:pt modelId="{A7F04B95-81DC-4C70-990B-FEE82F4C63E7}" type="pres">
      <dgm:prSet presAssocID="{8A93A940-284B-49B0-9D89-5FA2B3B3C7E5}" presName="L1TextContainer" presStyleLbl="alignNode1" presStyleIdx="6" presStyleCnt="8" custLinFactNeighborX="3472" custLinFactNeighborY="-134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384FAB-C600-47F1-91A6-2EF972F345F9}" type="pres">
      <dgm:prSet presAssocID="{8A93A940-284B-49B0-9D89-5FA2B3B3C7E5}" presName="L2TextContainerWrapper" presStyleCnt="0">
        <dgm:presLayoutVars>
          <dgm:bulletEnabled val="1"/>
        </dgm:presLayoutVars>
      </dgm:prSet>
      <dgm:spPr/>
    </dgm:pt>
    <dgm:pt modelId="{725F2AEF-0925-4411-A89A-5976D96BC3B1}" type="pres">
      <dgm:prSet presAssocID="{8A93A940-284B-49B0-9D89-5FA2B3B3C7E5}" presName="L2TextContainer" presStyleLbl="bgAccFollowNode1" presStyleIdx="6" presStyleCnt="8"/>
      <dgm:spPr/>
      <dgm:t>
        <a:bodyPr/>
        <a:lstStyle/>
        <a:p>
          <a:endParaRPr lang="en-US"/>
        </a:p>
      </dgm:t>
    </dgm:pt>
    <dgm:pt modelId="{F1CEE27F-E297-4972-B373-BDB021CAF74B}" type="pres">
      <dgm:prSet presAssocID="{8A93A940-284B-49B0-9D89-5FA2B3B3C7E5}" presName="FlexibleEmptyPlaceHolder" presStyleCnt="0"/>
      <dgm:spPr/>
    </dgm:pt>
    <dgm:pt modelId="{3F1F843F-8CAA-4ECF-B5A2-211D6C43D3C6}" type="pres">
      <dgm:prSet presAssocID="{8A93A940-284B-49B0-9D89-5FA2B3B3C7E5}" presName="ConnectLine" presStyleLbl="sibTrans1D1" presStyleIdx="6" presStyleCnt="8"/>
      <dgm:spPr>
        <a:ln w="19050">
          <a:solidFill>
            <a:schemeClr val="bg2"/>
          </a:solidFill>
        </a:ln>
      </dgm:spPr>
    </dgm:pt>
    <dgm:pt modelId="{53B98CC0-1029-46A6-8053-0933F88F7705}" type="pres">
      <dgm:prSet presAssocID="{8A93A940-284B-49B0-9D89-5FA2B3B3C7E5}" presName="ConnectorPoint" presStyleLbl="node1" presStyleIdx="6" presStyleCnt="8"/>
      <dgm:spPr>
        <a:prstGeom prst="ellipse">
          <a:avLst/>
        </a:prstGeom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</dgm:spPr>
    </dgm:pt>
    <dgm:pt modelId="{ED7FD386-E91E-4500-9B1B-A5B2EA2DCD9E}" type="pres">
      <dgm:prSet presAssocID="{8A93A940-284B-49B0-9D89-5FA2B3B3C7E5}" presName="EmptyPlaceHolder" presStyleCnt="0"/>
      <dgm:spPr/>
    </dgm:pt>
    <dgm:pt modelId="{1A09AA0D-2622-46D8-90D4-3292DE74296E}" type="pres">
      <dgm:prSet presAssocID="{E0447E4A-3C15-4884-AEBE-804149EBD331}" presName="spaceBetweenRectangles" presStyleCnt="0"/>
      <dgm:spPr/>
    </dgm:pt>
    <dgm:pt modelId="{E171CCD9-89A2-4179-87B2-C7C363AA58F8}" type="pres">
      <dgm:prSet presAssocID="{715034DE-777E-428F-9299-98AC7F705FD8}" presName="composite" presStyleCnt="0"/>
      <dgm:spPr/>
    </dgm:pt>
    <dgm:pt modelId="{EFF2EDF9-5351-48CF-9299-560A24842A80}" type="pres">
      <dgm:prSet presAssocID="{715034DE-777E-428F-9299-98AC7F705FD8}" presName="L1TextContainer" presStyleLbl="alignNode1" presStyleIdx="7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5B2B8-5BA0-4BFD-9BB0-6C71B97A9959}" type="pres">
      <dgm:prSet presAssocID="{715034DE-777E-428F-9299-98AC7F705FD8}" presName="L2TextContainerWrapper" presStyleCnt="0">
        <dgm:presLayoutVars>
          <dgm:bulletEnabled val="1"/>
        </dgm:presLayoutVars>
      </dgm:prSet>
      <dgm:spPr/>
    </dgm:pt>
    <dgm:pt modelId="{285C270D-F25A-445E-AD35-307E79B5917F}" type="pres">
      <dgm:prSet presAssocID="{715034DE-777E-428F-9299-98AC7F705FD8}" presName="L2TextContainer" presStyleLbl="bgAccFollowNode1" presStyleIdx="7" presStyleCnt="8"/>
      <dgm:spPr/>
      <dgm:t>
        <a:bodyPr/>
        <a:lstStyle/>
        <a:p>
          <a:endParaRPr lang="en-US"/>
        </a:p>
      </dgm:t>
    </dgm:pt>
    <dgm:pt modelId="{EBA055E8-C1F8-47A4-B3E4-2AA190CD6675}" type="pres">
      <dgm:prSet presAssocID="{715034DE-777E-428F-9299-98AC7F705FD8}" presName="FlexibleEmptyPlaceHolder" presStyleCnt="0"/>
      <dgm:spPr/>
    </dgm:pt>
    <dgm:pt modelId="{A5576228-98E4-40A9-9523-2B598FF492E0}" type="pres">
      <dgm:prSet presAssocID="{715034DE-777E-428F-9299-98AC7F705FD8}" presName="ConnectLine" presStyleLbl="sibTrans1D1" presStyleIdx="7" presStyleCnt="8"/>
      <dgm:spPr/>
    </dgm:pt>
    <dgm:pt modelId="{C7911AA3-DA1F-46D2-8A8D-94F2C8A0D2D0}" type="pres">
      <dgm:prSet presAssocID="{715034DE-777E-428F-9299-98AC7F705FD8}" presName="ConnectorPoint" presStyleLbl="node1" presStyleIdx="7" presStyleCnt="8"/>
      <dgm:spPr/>
    </dgm:pt>
    <dgm:pt modelId="{A6CA703C-F61A-4A9B-B169-374F1CBAD491}" type="pres">
      <dgm:prSet presAssocID="{715034DE-777E-428F-9299-98AC7F705FD8}" presName="EmptyPlaceHolder" presStyleCnt="0"/>
      <dgm:spPr/>
    </dgm:pt>
  </dgm:ptLst>
  <dgm:cxnLst>
    <dgm:cxn modelId="{078029A2-947D-4D6B-B786-5B31CB659BA9}" type="presOf" srcId="{A59C9EB4-4836-41EA-88FC-E68E29755DEF}" destId="{88F6D506-033B-4CA4-9572-41E373A6B43C}" srcOrd="0" destOrd="0" presId="urn:microsoft.com/office/officeart/2017/3/layout/HorizontalLabelsTimeline"/>
    <dgm:cxn modelId="{47F4D29A-7D65-4C2F-8677-61780F0F1118}" srcId="{F01D5F9E-ABC5-4560-ACB4-E6CFBC60BFF2}" destId="{47BE8E0B-496B-44FC-825E-C2A10D821DC9}" srcOrd="0" destOrd="0" parTransId="{26C37286-A207-4C3A-8F03-B64C4EB72DB8}" sibTransId="{258C30B8-1EDE-458F-9BAB-BD0E5C8E1BF9}"/>
    <dgm:cxn modelId="{B51036F2-6269-4D85-9648-9AEF0B8B6EC2}" type="presOf" srcId="{2792159F-B485-443F-A190-A04AC63F2F65}" destId="{A01D9671-7007-4F3F-98D6-A9730C5B45E4}" srcOrd="0" destOrd="1" presId="urn:microsoft.com/office/officeart/2017/3/layout/HorizontalLabelsTimeline"/>
    <dgm:cxn modelId="{C2A8B52A-540B-46B5-A43B-27FAF06A13EF}" srcId="{FF3CD410-5E2E-4080-A893-907D31D22CB3}" destId="{A59C9EB4-4836-41EA-88FC-E68E29755DEF}" srcOrd="4" destOrd="0" parTransId="{C486CA18-5D6B-49AD-B92C-52313E993EC5}" sibTransId="{62C75627-0A71-4E35-B62B-749D8AB3C189}"/>
    <dgm:cxn modelId="{5BF3B7B1-A779-4E2D-8625-77DE0CA38FEE}" srcId="{FF3CD410-5E2E-4080-A893-907D31D22CB3}" destId="{D423FB80-F2BD-4DDE-80B1-76F84FE09A02}" srcOrd="0" destOrd="0" parTransId="{9B1CA3FF-D252-4AF5-8F50-CFC93ACA9175}" sibTransId="{EBE862E1-9761-4AA7-AA00-BD79FA3B27DD}"/>
    <dgm:cxn modelId="{5A3B2130-5035-4E61-92B1-343AA432C9DF}" srcId="{FF3CD410-5E2E-4080-A893-907D31D22CB3}" destId="{454D56AF-0D14-43A4-A4AA-2274946C5116}" srcOrd="2" destOrd="0" parTransId="{340931FA-0A09-49B9-99A7-6650F93FDC08}" sibTransId="{511F28C0-50D9-4CBB-862C-2AD0ACC17105}"/>
    <dgm:cxn modelId="{935F274E-0D61-4EDD-92A7-9CA37702DC15}" type="presOf" srcId="{2DC4903D-31E8-4ED6-875F-63877788B702}" destId="{270971D8-F05B-4392-88C0-D9921BB5F6B0}" srcOrd="0" destOrd="0" presId="urn:microsoft.com/office/officeart/2017/3/layout/HorizontalLabelsTimeline"/>
    <dgm:cxn modelId="{4F0EAB3D-D6DC-4270-A428-F626A2666D2A}" type="presOf" srcId="{8A93A940-284B-49B0-9D89-5FA2B3B3C7E5}" destId="{A7F04B95-81DC-4C70-990B-FEE82F4C63E7}" srcOrd="0" destOrd="0" presId="urn:microsoft.com/office/officeart/2017/3/layout/HorizontalLabelsTimeline"/>
    <dgm:cxn modelId="{734DCB26-312A-49F3-AB1F-5540F305972C}" type="presOf" srcId="{715034DE-777E-428F-9299-98AC7F705FD8}" destId="{EFF2EDF9-5351-48CF-9299-560A24842A80}" srcOrd="0" destOrd="0" presId="urn:microsoft.com/office/officeart/2017/3/layout/HorizontalLabelsTimeline"/>
    <dgm:cxn modelId="{2C87A39F-871C-45C6-8C22-A8C358151D70}" type="presOf" srcId="{A7F4784E-75AE-4F03-B342-C71355D1ACCF}" destId="{CBCB6B30-5D46-4B19-B9DE-C0B7FB057712}" srcOrd="0" destOrd="0" presId="urn:microsoft.com/office/officeart/2017/3/layout/HorizontalLabelsTimeline"/>
    <dgm:cxn modelId="{186572D2-DD3E-469C-B4C6-FC405845D66C}" type="presOf" srcId="{3280BE73-5C4D-4941-9102-E5930904556F}" destId="{04897CD2-CF6F-4A55-8E79-1E7393B07B06}" srcOrd="0" destOrd="0" presId="urn:microsoft.com/office/officeart/2017/3/layout/HorizontalLabelsTimeline"/>
    <dgm:cxn modelId="{4654165E-47F2-4D4C-81A5-F7750A1EB84F}" type="presOf" srcId="{DAFC2084-0142-4D06-8EF7-3869FBF4CF8D}" destId="{285C270D-F25A-445E-AD35-307E79B5917F}" srcOrd="0" destOrd="0" presId="urn:microsoft.com/office/officeart/2017/3/layout/HorizontalLabelsTimeline"/>
    <dgm:cxn modelId="{93D4237E-0C2E-40D6-A44D-43676A0FF3A5}" srcId="{715034DE-777E-428F-9299-98AC7F705FD8}" destId="{DAFC2084-0142-4D06-8EF7-3869FBF4CF8D}" srcOrd="0" destOrd="0" parTransId="{EA2C4026-E762-4DE5-948B-A911282D9599}" sibTransId="{20593D99-4DA8-4DF0-A3D8-ABA60B2AA69C}"/>
    <dgm:cxn modelId="{270F1A8F-053B-4B29-B86C-B8D01B394942}" type="presOf" srcId="{CF564C6C-7771-4FD5-B851-B5B84730268F}" destId="{FE14A9FC-66E7-4679-B63E-054F98E59204}" srcOrd="0" destOrd="0" presId="urn:microsoft.com/office/officeart/2017/3/layout/HorizontalLabelsTimeline"/>
    <dgm:cxn modelId="{913E9CE7-B8A6-4506-ADA2-FB6349E99383}" type="presOf" srcId="{A9FB790A-3E33-4887-962E-7206A01AD84F}" destId="{1D60394B-1800-4790-9694-08B1C1D1B34D}" srcOrd="0" destOrd="0" presId="urn:microsoft.com/office/officeart/2017/3/layout/HorizontalLabelsTimeline"/>
    <dgm:cxn modelId="{6602E82E-C9E3-4D9B-865C-856D47A2892B}" srcId="{A7F4784E-75AE-4F03-B342-C71355D1ACCF}" destId="{556EB37B-55E0-4E74-AE48-24BD85BE13AE}" srcOrd="1" destOrd="0" parTransId="{9621F785-ABCC-47A0-8B52-A18D78628E29}" sibTransId="{DDCF6746-75C1-4A32-8FC6-06385139B929}"/>
    <dgm:cxn modelId="{68D35F9D-DABF-4E5A-94D4-F988D8E84907}" srcId="{D423FB80-F2BD-4DDE-80B1-76F84FE09A02}" destId="{245E128E-7700-4C91-9411-CDD1DCA94D67}" srcOrd="0" destOrd="0" parTransId="{B4D95EBA-0423-4AFA-B379-E030341B1F23}" sibTransId="{4963BA97-D4C5-477B-9B0D-68DB38F61579}"/>
    <dgm:cxn modelId="{6AEB3B94-8522-4F42-A6BC-BC55C5AED92F}" srcId="{8A93A940-284B-49B0-9D89-5FA2B3B3C7E5}" destId="{6BA5F3BE-D53A-42E0-A7FE-674B99BD07E6}" srcOrd="0" destOrd="0" parTransId="{9484BBA1-86EE-4AA2-B94A-A26EED0EFB1E}" sibTransId="{48C67DB7-8AA6-454C-83AE-A16B3B9F45FF}"/>
    <dgm:cxn modelId="{3DAAD084-AFF5-4371-A6DC-050CF86A151E}" srcId="{F01D5F9E-ABC5-4560-ACB4-E6CFBC60BFF2}" destId="{2792159F-B485-443F-A190-A04AC63F2F65}" srcOrd="1" destOrd="0" parTransId="{6DFF47C9-1C11-45D9-A11E-48173FAED4A4}" sibTransId="{B6DD1423-E0D8-419A-AE00-C203F2FDAC3F}"/>
    <dgm:cxn modelId="{53C6E824-888F-4841-BF40-E64067F8CAB5}" srcId="{FF3CD410-5E2E-4080-A893-907D31D22CB3}" destId="{715034DE-777E-428F-9299-98AC7F705FD8}" srcOrd="7" destOrd="0" parTransId="{B9B814A4-091F-4CA4-A3E9-2CE989EB75B6}" sibTransId="{20EE6BA6-AA93-4539-8E3B-970E7F7B215C}"/>
    <dgm:cxn modelId="{0850A4D5-F517-4BE2-AE27-9281E3729461}" type="presOf" srcId="{454D56AF-0D14-43A4-A4AA-2274946C5116}" destId="{C5503B6E-C1DB-44F5-ABB8-38EF445ED1E8}" srcOrd="0" destOrd="0" presId="urn:microsoft.com/office/officeart/2017/3/layout/HorizontalLabelsTimeline"/>
    <dgm:cxn modelId="{F235FFA2-7CA0-45AA-B8F8-6565B3CBFFC6}" type="presOf" srcId="{6BA5F3BE-D53A-42E0-A7FE-674B99BD07E6}" destId="{725F2AEF-0925-4411-A89A-5976D96BC3B1}" srcOrd="0" destOrd="0" presId="urn:microsoft.com/office/officeart/2017/3/layout/HorizontalLabelsTimeline"/>
    <dgm:cxn modelId="{C436E05B-3981-4E5A-BD66-5DBD06BC52A1}" type="presOf" srcId="{F01D5F9E-ABC5-4560-ACB4-E6CFBC60BFF2}" destId="{5C68C37A-C349-49AE-97A1-63D110D2C7D1}" srcOrd="0" destOrd="0" presId="urn:microsoft.com/office/officeart/2017/3/layout/HorizontalLabelsTimeline"/>
    <dgm:cxn modelId="{5F80C7E1-A7BD-418E-A665-3DAF3DEDF5A4}" srcId="{A59C9EB4-4836-41EA-88FC-E68E29755DEF}" destId="{CF564C6C-7771-4FD5-B851-B5B84730268F}" srcOrd="0" destOrd="0" parTransId="{5A57A755-D716-4DC9-9A51-20693042AFC8}" sibTransId="{024A7FBC-BB10-4242-BAF3-82678A4C13DA}"/>
    <dgm:cxn modelId="{9705B7D1-7F43-4E13-8355-D8A62E8DA2FA}" type="presOf" srcId="{556EB37B-55E0-4E74-AE48-24BD85BE13AE}" destId="{95B1E40E-26D9-44C8-A99F-14EA44505DF3}" srcOrd="0" destOrd="1" presId="urn:microsoft.com/office/officeart/2017/3/layout/HorizontalLabelsTimeline"/>
    <dgm:cxn modelId="{7749B4AD-5089-49E7-8F6B-1B2382C9B50E}" srcId="{A7F4784E-75AE-4F03-B342-C71355D1ACCF}" destId="{1827863D-2FA1-48D1-81C4-0E7D31ADB47E}" srcOrd="0" destOrd="0" parTransId="{B426C98F-7250-4E9E-84CB-E9FC83F8CB06}" sibTransId="{D0D7EB30-49F6-43D6-AF40-1B9302B3ADF0}"/>
    <dgm:cxn modelId="{F68895C0-3F1F-4678-B72B-DB82A8D7873D}" type="presOf" srcId="{245E128E-7700-4C91-9411-CDD1DCA94D67}" destId="{255B3FC7-BD87-4810-87ED-7952D0F23157}" srcOrd="0" destOrd="0" presId="urn:microsoft.com/office/officeart/2017/3/layout/HorizontalLabelsTimeline"/>
    <dgm:cxn modelId="{B9B38C7F-D679-4A39-B742-6501D3961044}" srcId="{454D56AF-0D14-43A4-A4AA-2274946C5116}" destId="{3280BE73-5C4D-4941-9102-E5930904556F}" srcOrd="0" destOrd="0" parTransId="{596FE3BE-79D4-47E4-8416-EDF8385B1DE9}" sibTransId="{8E22D1FB-CF90-47F0-B06E-C66C75D54226}"/>
    <dgm:cxn modelId="{24FE186F-F804-46F5-9C2D-96C1655A06BB}" type="presOf" srcId="{FF3CD410-5E2E-4080-A893-907D31D22CB3}" destId="{687CC7BD-79EF-4A0F-BDD3-809BFA49E6BE}" srcOrd="0" destOrd="0" presId="urn:microsoft.com/office/officeart/2017/3/layout/HorizontalLabelsTimeline"/>
    <dgm:cxn modelId="{EADCFF1E-172D-4C2D-BDB4-9D2B19597296}" type="presOf" srcId="{47BE8E0B-496B-44FC-825E-C2A10D821DC9}" destId="{A01D9671-7007-4F3F-98D6-A9730C5B45E4}" srcOrd="0" destOrd="0" presId="urn:microsoft.com/office/officeart/2017/3/layout/HorizontalLabelsTimeline"/>
    <dgm:cxn modelId="{A319CB69-6926-431D-A805-EACBFA83FA66}" srcId="{FF3CD410-5E2E-4080-A893-907D31D22CB3}" destId="{2DC4903D-31E8-4ED6-875F-63877788B702}" srcOrd="5" destOrd="0" parTransId="{A18F8C20-9A13-44DB-9E45-C2DE49ACE5D9}" sibTransId="{EBFDEA83-93E5-4D72-A672-078838B258F5}"/>
    <dgm:cxn modelId="{33DFDD33-182D-44AF-9877-B1DCECE3CC9D}" srcId="{FF3CD410-5E2E-4080-A893-907D31D22CB3}" destId="{A7F4784E-75AE-4F03-B342-C71355D1ACCF}" srcOrd="3" destOrd="0" parTransId="{E8170CB0-7D27-4024-BF4D-F79F86202313}" sibTransId="{3078DB00-0C2A-4587-8661-74E5E36CBCA7}"/>
    <dgm:cxn modelId="{4B61AF65-3991-4A24-9475-D4AA0127738F}" srcId="{FF3CD410-5E2E-4080-A893-907D31D22CB3}" destId="{F01D5F9E-ABC5-4560-ACB4-E6CFBC60BFF2}" srcOrd="1" destOrd="0" parTransId="{FEAC3315-4B36-4E3C-89B3-70A50C7F13CC}" sibTransId="{36ABC0D0-B41E-401C-840C-2AFBE73989B4}"/>
    <dgm:cxn modelId="{982D7B44-1518-4DD0-82D4-8A3901DD95E9}" srcId="{FF3CD410-5E2E-4080-A893-907D31D22CB3}" destId="{8A93A940-284B-49B0-9D89-5FA2B3B3C7E5}" srcOrd="6" destOrd="0" parTransId="{CD96219D-3688-4138-ACC9-901ED9FEACCC}" sibTransId="{E0447E4A-3C15-4884-AEBE-804149EBD331}"/>
    <dgm:cxn modelId="{59B27383-B045-4BF7-93D0-B9D2CB156BC5}" type="presOf" srcId="{1827863D-2FA1-48D1-81C4-0E7D31ADB47E}" destId="{95B1E40E-26D9-44C8-A99F-14EA44505DF3}" srcOrd="0" destOrd="0" presId="urn:microsoft.com/office/officeart/2017/3/layout/HorizontalLabelsTimeline"/>
    <dgm:cxn modelId="{607143D0-C26B-448B-8E8C-A8A46198F0C6}" srcId="{2DC4903D-31E8-4ED6-875F-63877788B702}" destId="{A9FB790A-3E33-4887-962E-7206A01AD84F}" srcOrd="0" destOrd="0" parTransId="{2E34BE83-4A83-4B5F-8976-D4AC57FE5007}" sibTransId="{A18338C2-0675-4B1C-898F-3D939F41C34C}"/>
    <dgm:cxn modelId="{FAEC57FD-E661-46F9-8FC2-72568E9086CE}" type="presOf" srcId="{D423FB80-F2BD-4DDE-80B1-76F84FE09A02}" destId="{64E37A6A-8F95-4F28-92FC-1FE8089D7DAF}" srcOrd="0" destOrd="0" presId="urn:microsoft.com/office/officeart/2017/3/layout/HorizontalLabelsTimeline"/>
    <dgm:cxn modelId="{41A1825C-6B33-4866-A7F1-A86BC36862B3}" type="presParOf" srcId="{687CC7BD-79EF-4A0F-BDD3-809BFA49E6BE}" destId="{6168B371-2815-4661-9209-F8A29814ADCC}" srcOrd="0" destOrd="0" presId="urn:microsoft.com/office/officeart/2017/3/layout/HorizontalLabelsTimeline"/>
    <dgm:cxn modelId="{281FC94C-5AAC-413C-803D-BB6EEF9AD3A6}" type="presParOf" srcId="{687CC7BD-79EF-4A0F-BDD3-809BFA49E6BE}" destId="{4C5F54B5-504F-4069-AF1D-9A370FBD268C}" srcOrd="1" destOrd="0" presId="urn:microsoft.com/office/officeart/2017/3/layout/HorizontalLabelsTimeline"/>
    <dgm:cxn modelId="{CFDEA283-4601-4089-8563-A85225CFEF1D}" type="presParOf" srcId="{4C5F54B5-504F-4069-AF1D-9A370FBD268C}" destId="{34539F78-7536-446A-B749-4315D26F2C4E}" srcOrd="0" destOrd="0" presId="urn:microsoft.com/office/officeart/2017/3/layout/HorizontalLabelsTimeline"/>
    <dgm:cxn modelId="{8A5756AD-D676-4F95-8A8A-CDE3EA13E14C}" type="presParOf" srcId="{34539F78-7536-446A-B749-4315D26F2C4E}" destId="{64E37A6A-8F95-4F28-92FC-1FE8089D7DAF}" srcOrd="0" destOrd="0" presId="urn:microsoft.com/office/officeart/2017/3/layout/HorizontalLabelsTimeline"/>
    <dgm:cxn modelId="{C64DD621-F766-410D-81AE-A692FE379207}" type="presParOf" srcId="{34539F78-7536-446A-B749-4315D26F2C4E}" destId="{301B11E7-9AB9-40DA-A950-87C47281308D}" srcOrd="1" destOrd="0" presId="urn:microsoft.com/office/officeart/2017/3/layout/HorizontalLabelsTimeline"/>
    <dgm:cxn modelId="{72141621-AC11-4C6D-A617-B6CF19C76AAE}" type="presParOf" srcId="{301B11E7-9AB9-40DA-A950-87C47281308D}" destId="{255B3FC7-BD87-4810-87ED-7952D0F23157}" srcOrd="0" destOrd="0" presId="urn:microsoft.com/office/officeart/2017/3/layout/HorizontalLabelsTimeline"/>
    <dgm:cxn modelId="{C728B947-ADB2-406E-9206-93298476CEFD}" type="presParOf" srcId="{301B11E7-9AB9-40DA-A950-87C47281308D}" destId="{4B545162-9690-412E-B970-54DA905B44AF}" srcOrd="1" destOrd="0" presId="urn:microsoft.com/office/officeart/2017/3/layout/HorizontalLabelsTimeline"/>
    <dgm:cxn modelId="{9B7FD2A9-25B9-477B-AC6A-FE14BD3BFF32}" type="presParOf" srcId="{34539F78-7536-446A-B749-4315D26F2C4E}" destId="{DF478A7F-4668-4E0A-86F7-C1205CF5AA73}" srcOrd="2" destOrd="0" presId="urn:microsoft.com/office/officeart/2017/3/layout/HorizontalLabelsTimeline"/>
    <dgm:cxn modelId="{A1F8B173-85E4-4ED9-BFF5-CF116D6F7CE3}" type="presParOf" srcId="{34539F78-7536-446A-B749-4315D26F2C4E}" destId="{6D7F9BE3-3008-4E5E-96F3-C71D72649902}" srcOrd="3" destOrd="0" presId="urn:microsoft.com/office/officeart/2017/3/layout/HorizontalLabelsTimeline"/>
    <dgm:cxn modelId="{74F580D4-41FC-4B1B-82E4-22FCC2246045}" type="presParOf" srcId="{34539F78-7536-446A-B749-4315D26F2C4E}" destId="{02633C3C-6589-41FB-998C-85A7548107A4}" srcOrd="4" destOrd="0" presId="urn:microsoft.com/office/officeart/2017/3/layout/HorizontalLabelsTimeline"/>
    <dgm:cxn modelId="{ACB72553-49A5-440C-B1C8-D7D8CFF44BD6}" type="presParOf" srcId="{4C5F54B5-504F-4069-AF1D-9A370FBD268C}" destId="{41467129-B2CC-4E38-A5B2-56D30FA28409}" srcOrd="1" destOrd="0" presId="urn:microsoft.com/office/officeart/2017/3/layout/HorizontalLabelsTimeline"/>
    <dgm:cxn modelId="{25113ECB-44A4-43A3-B2D0-D47302F35B26}" type="presParOf" srcId="{4C5F54B5-504F-4069-AF1D-9A370FBD268C}" destId="{C7F26193-F277-4FC2-96E8-E896E5EFC9BC}" srcOrd="2" destOrd="0" presId="urn:microsoft.com/office/officeart/2017/3/layout/HorizontalLabelsTimeline"/>
    <dgm:cxn modelId="{AEF2036D-29F6-4431-8357-64776A18B655}" type="presParOf" srcId="{C7F26193-F277-4FC2-96E8-E896E5EFC9BC}" destId="{5C68C37A-C349-49AE-97A1-63D110D2C7D1}" srcOrd="0" destOrd="0" presId="urn:microsoft.com/office/officeart/2017/3/layout/HorizontalLabelsTimeline"/>
    <dgm:cxn modelId="{51F9D33C-AECD-4F33-B2DA-43CF6B93002F}" type="presParOf" srcId="{C7F26193-F277-4FC2-96E8-E896E5EFC9BC}" destId="{3E3F09C6-0C94-40B1-A308-6929444363D4}" srcOrd="1" destOrd="0" presId="urn:microsoft.com/office/officeart/2017/3/layout/HorizontalLabelsTimeline"/>
    <dgm:cxn modelId="{17B9A51D-D490-4C54-B91D-5CD40783571D}" type="presParOf" srcId="{3E3F09C6-0C94-40B1-A308-6929444363D4}" destId="{A01D9671-7007-4F3F-98D6-A9730C5B45E4}" srcOrd="0" destOrd="0" presId="urn:microsoft.com/office/officeart/2017/3/layout/HorizontalLabelsTimeline"/>
    <dgm:cxn modelId="{A6AAA60B-E979-47B8-A997-DB62C715690F}" type="presParOf" srcId="{3E3F09C6-0C94-40B1-A308-6929444363D4}" destId="{65C95A24-31B5-46D2-BCB4-07372ABDD6F2}" srcOrd="1" destOrd="0" presId="urn:microsoft.com/office/officeart/2017/3/layout/HorizontalLabelsTimeline"/>
    <dgm:cxn modelId="{05694172-1DAF-4D9C-BBD9-0794366FCD56}" type="presParOf" srcId="{C7F26193-F277-4FC2-96E8-E896E5EFC9BC}" destId="{D4347EDB-4883-4C4B-A672-6266C9702B5A}" srcOrd="2" destOrd="0" presId="urn:microsoft.com/office/officeart/2017/3/layout/HorizontalLabelsTimeline"/>
    <dgm:cxn modelId="{BC9943FE-1230-4FDB-A7D8-898D013B9350}" type="presParOf" srcId="{C7F26193-F277-4FC2-96E8-E896E5EFC9BC}" destId="{D10813CD-B7B7-4CC7-9B2D-B5AE3D30A4DA}" srcOrd="3" destOrd="0" presId="urn:microsoft.com/office/officeart/2017/3/layout/HorizontalLabelsTimeline"/>
    <dgm:cxn modelId="{084C9897-3EE7-44CF-9F38-C9A562B67975}" type="presParOf" srcId="{C7F26193-F277-4FC2-96E8-E896E5EFC9BC}" destId="{143FACBA-FB69-402B-8D92-68DCE90EA86A}" srcOrd="4" destOrd="0" presId="urn:microsoft.com/office/officeart/2017/3/layout/HorizontalLabelsTimeline"/>
    <dgm:cxn modelId="{3DFFAC5F-0847-4E2F-A4CD-4FB95268ED8C}" type="presParOf" srcId="{4C5F54B5-504F-4069-AF1D-9A370FBD268C}" destId="{0587E036-7F91-482C-9B0A-860FD4CCD0E2}" srcOrd="3" destOrd="0" presId="urn:microsoft.com/office/officeart/2017/3/layout/HorizontalLabelsTimeline"/>
    <dgm:cxn modelId="{0C2CFEA1-3FB4-47D5-BA0C-2B2C20EB640F}" type="presParOf" srcId="{4C5F54B5-504F-4069-AF1D-9A370FBD268C}" destId="{795AD8F1-7B20-410C-90F4-2E04F4F4C93D}" srcOrd="4" destOrd="0" presId="urn:microsoft.com/office/officeart/2017/3/layout/HorizontalLabelsTimeline"/>
    <dgm:cxn modelId="{5EA692BD-507A-40EE-B699-B1F92E600F62}" type="presParOf" srcId="{795AD8F1-7B20-410C-90F4-2E04F4F4C93D}" destId="{C5503B6E-C1DB-44F5-ABB8-38EF445ED1E8}" srcOrd="0" destOrd="0" presId="urn:microsoft.com/office/officeart/2017/3/layout/HorizontalLabelsTimeline"/>
    <dgm:cxn modelId="{84215AA0-8ED4-45B6-8451-521906DE0059}" type="presParOf" srcId="{795AD8F1-7B20-410C-90F4-2E04F4F4C93D}" destId="{FD7DE90B-3DDE-4250-BB93-6AFB95DB30C9}" srcOrd="1" destOrd="0" presId="urn:microsoft.com/office/officeart/2017/3/layout/HorizontalLabelsTimeline"/>
    <dgm:cxn modelId="{CD1AF92D-7CB7-4156-9C24-3DD50EA4D129}" type="presParOf" srcId="{FD7DE90B-3DDE-4250-BB93-6AFB95DB30C9}" destId="{04897CD2-CF6F-4A55-8E79-1E7393B07B06}" srcOrd="0" destOrd="0" presId="urn:microsoft.com/office/officeart/2017/3/layout/HorizontalLabelsTimeline"/>
    <dgm:cxn modelId="{E596D201-A9A8-46AA-BA6C-731E186DBB6C}" type="presParOf" srcId="{FD7DE90B-3DDE-4250-BB93-6AFB95DB30C9}" destId="{30F499EF-86B9-43D4-9E36-2ADCD18D3C55}" srcOrd="1" destOrd="0" presId="urn:microsoft.com/office/officeart/2017/3/layout/HorizontalLabelsTimeline"/>
    <dgm:cxn modelId="{7D0F95A1-0D0D-4B3A-AD37-1D9E68A59E7B}" type="presParOf" srcId="{795AD8F1-7B20-410C-90F4-2E04F4F4C93D}" destId="{73ACB8E4-FFC1-49E5-BB46-1EBD63F3BF67}" srcOrd="2" destOrd="0" presId="urn:microsoft.com/office/officeart/2017/3/layout/HorizontalLabelsTimeline"/>
    <dgm:cxn modelId="{A5FB3F07-307E-4B9C-AF1B-722131ED4362}" type="presParOf" srcId="{795AD8F1-7B20-410C-90F4-2E04F4F4C93D}" destId="{FE89438A-B301-4219-9492-D30967496E8F}" srcOrd="3" destOrd="0" presId="urn:microsoft.com/office/officeart/2017/3/layout/HorizontalLabelsTimeline"/>
    <dgm:cxn modelId="{2F2BB858-3070-4463-950E-16B32D1FC1A0}" type="presParOf" srcId="{795AD8F1-7B20-410C-90F4-2E04F4F4C93D}" destId="{80E00C49-A058-42B1-B4A9-8FC8989D4F58}" srcOrd="4" destOrd="0" presId="urn:microsoft.com/office/officeart/2017/3/layout/HorizontalLabelsTimeline"/>
    <dgm:cxn modelId="{4CFFAECA-C6E6-463A-90AA-C4DEAB87918A}" type="presParOf" srcId="{4C5F54B5-504F-4069-AF1D-9A370FBD268C}" destId="{396E0C2C-79C3-4FCA-B5E5-8B3C2758C30F}" srcOrd="5" destOrd="0" presId="urn:microsoft.com/office/officeart/2017/3/layout/HorizontalLabelsTimeline"/>
    <dgm:cxn modelId="{28A719F5-6237-4C83-8EB7-BB9ACE657CCA}" type="presParOf" srcId="{4C5F54B5-504F-4069-AF1D-9A370FBD268C}" destId="{866B658A-D972-4AD8-A7E6-4082FD2CB001}" srcOrd="6" destOrd="0" presId="urn:microsoft.com/office/officeart/2017/3/layout/HorizontalLabelsTimeline"/>
    <dgm:cxn modelId="{E55C2317-CDB7-4C64-95C4-C04303FBB96A}" type="presParOf" srcId="{866B658A-D972-4AD8-A7E6-4082FD2CB001}" destId="{CBCB6B30-5D46-4B19-B9DE-C0B7FB057712}" srcOrd="0" destOrd="0" presId="urn:microsoft.com/office/officeart/2017/3/layout/HorizontalLabelsTimeline"/>
    <dgm:cxn modelId="{2E742A39-B2D8-41E7-938B-B4FE7E0F1794}" type="presParOf" srcId="{866B658A-D972-4AD8-A7E6-4082FD2CB001}" destId="{746F6004-1265-4B16-B698-179F0477DB3D}" srcOrd="1" destOrd="0" presId="urn:microsoft.com/office/officeart/2017/3/layout/HorizontalLabelsTimeline"/>
    <dgm:cxn modelId="{000BAB58-4AA6-43D9-89B5-0C604F29C6EA}" type="presParOf" srcId="{746F6004-1265-4B16-B698-179F0477DB3D}" destId="{95B1E40E-26D9-44C8-A99F-14EA44505DF3}" srcOrd="0" destOrd="0" presId="urn:microsoft.com/office/officeart/2017/3/layout/HorizontalLabelsTimeline"/>
    <dgm:cxn modelId="{6D12DD85-6CC0-441A-BB74-D3B24BE9ECF2}" type="presParOf" srcId="{746F6004-1265-4B16-B698-179F0477DB3D}" destId="{752FC6D6-93A6-414C-B65D-6F2858E07E0C}" srcOrd="1" destOrd="0" presId="urn:microsoft.com/office/officeart/2017/3/layout/HorizontalLabelsTimeline"/>
    <dgm:cxn modelId="{6CE5E65F-BF35-4F9A-9FAC-9FD84A211FC6}" type="presParOf" srcId="{866B658A-D972-4AD8-A7E6-4082FD2CB001}" destId="{BBBD3B06-9C30-48DB-A77E-5A358B1C6E78}" srcOrd="2" destOrd="0" presId="urn:microsoft.com/office/officeart/2017/3/layout/HorizontalLabelsTimeline"/>
    <dgm:cxn modelId="{457B6E85-E149-4279-81E9-511D2D038B9A}" type="presParOf" srcId="{866B658A-D972-4AD8-A7E6-4082FD2CB001}" destId="{C574381E-6C24-436D-B265-4BCFEFA46591}" srcOrd="3" destOrd="0" presId="urn:microsoft.com/office/officeart/2017/3/layout/HorizontalLabelsTimeline"/>
    <dgm:cxn modelId="{376FD1F8-A0AB-4CA9-B35C-A1F5747217B7}" type="presParOf" srcId="{866B658A-D972-4AD8-A7E6-4082FD2CB001}" destId="{CC7E7566-0B46-4E0A-B951-BFE404664D2C}" srcOrd="4" destOrd="0" presId="urn:microsoft.com/office/officeart/2017/3/layout/HorizontalLabelsTimeline"/>
    <dgm:cxn modelId="{CA63DDF8-DE3B-4E8A-886E-D787300C3FD4}" type="presParOf" srcId="{4C5F54B5-504F-4069-AF1D-9A370FBD268C}" destId="{F50C4635-5C0A-4C07-B5AD-BABD96009847}" srcOrd="7" destOrd="0" presId="urn:microsoft.com/office/officeart/2017/3/layout/HorizontalLabelsTimeline"/>
    <dgm:cxn modelId="{187F63AE-22E9-42D8-BA25-F8E70A982232}" type="presParOf" srcId="{4C5F54B5-504F-4069-AF1D-9A370FBD268C}" destId="{5667DB6C-E90F-44DB-BFD7-8570D48D28D4}" srcOrd="8" destOrd="0" presId="urn:microsoft.com/office/officeart/2017/3/layout/HorizontalLabelsTimeline"/>
    <dgm:cxn modelId="{782591FC-39B3-43EE-A99E-69B60AB63978}" type="presParOf" srcId="{5667DB6C-E90F-44DB-BFD7-8570D48D28D4}" destId="{88F6D506-033B-4CA4-9572-41E373A6B43C}" srcOrd="0" destOrd="0" presId="urn:microsoft.com/office/officeart/2017/3/layout/HorizontalLabelsTimeline"/>
    <dgm:cxn modelId="{DA98866D-BB74-46A1-B98B-9B6BDACA94E3}" type="presParOf" srcId="{5667DB6C-E90F-44DB-BFD7-8570D48D28D4}" destId="{E3303ED6-54B9-4518-AD7C-3197102106EF}" srcOrd="1" destOrd="0" presId="urn:microsoft.com/office/officeart/2017/3/layout/HorizontalLabelsTimeline"/>
    <dgm:cxn modelId="{BFB054F1-AA6C-4CA5-B7A3-FF579439BD18}" type="presParOf" srcId="{E3303ED6-54B9-4518-AD7C-3197102106EF}" destId="{FE14A9FC-66E7-4679-B63E-054F98E59204}" srcOrd="0" destOrd="0" presId="urn:microsoft.com/office/officeart/2017/3/layout/HorizontalLabelsTimeline"/>
    <dgm:cxn modelId="{6BF922DC-DA85-4710-BB6F-2CCCF2CFD764}" type="presParOf" srcId="{E3303ED6-54B9-4518-AD7C-3197102106EF}" destId="{8F1DAFAE-685A-4EC1-8FC0-2EE182F59B78}" srcOrd="1" destOrd="0" presId="urn:microsoft.com/office/officeart/2017/3/layout/HorizontalLabelsTimeline"/>
    <dgm:cxn modelId="{6907C7E4-84E2-47E3-949B-BC87F9D211CC}" type="presParOf" srcId="{5667DB6C-E90F-44DB-BFD7-8570D48D28D4}" destId="{4702B22B-8EB6-4454-9F8E-9A963F32B8A1}" srcOrd="2" destOrd="0" presId="urn:microsoft.com/office/officeart/2017/3/layout/HorizontalLabelsTimeline"/>
    <dgm:cxn modelId="{68C6501C-DCCA-438E-8565-A8631BB6C8AC}" type="presParOf" srcId="{5667DB6C-E90F-44DB-BFD7-8570D48D28D4}" destId="{F2E81385-B138-4A59-9452-A3C9AC4F2012}" srcOrd="3" destOrd="0" presId="urn:microsoft.com/office/officeart/2017/3/layout/HorizontalLabelsTimeline"/>
    <dgm:cxn modelId="{F4686330-D4C5-4698-8BC6-EF28FB9176C1}" type="presParOf" srcId="{5667DB6C-E90F-44DB-BFD7-8570D48D28D4}" destId="{00C34F8E-67EA-485C-B754-5C6C9BC871C5}" srcOrd="4" destOrd="0" presId="urn:microsoft.com/office/officeart/2017/3/layout/HorizontalLabelsTimeline"/>
    <dgm:cxn modelId="{FA06019D-A6EE-447A-894D-5FBD4FB143DA}" type="presParOf" srcId="{4C5F54B5-504F-4069-AF1D-9A370FBD268C}" destId="{E2C470F7-A894-4A64-A64E-235B0E510421}" srcOrd="9" destOrd="0" presId="urn:microsoft.com/office/officeart/2017/3/layout/HorizontalLabelsTimeline"/>
    <dgm:cxn modelId="{779E8BAE-E165-44A0-8F61-F1D6F07BA6D3}" type="presParOf" srcId="{4C5F54B5-504F-4069-AF1D-9A370FBD268C}" destId="{6AA3FB3F-E213-4147-93D1-22B952CDFE17}" srcOrd="10" destOrd="0" presId="urn:microsoft.com/office/officeart/2017/3/layout/HorizontalLabelsTimeline"/>
    <dgm:cxn modelId="{FDEBFC71-A7CC-4193-89B3-3D17A65C6735}" type="presParOf" srcId="{6AA3FB3F-E213-4147-93D1-22B952CDFE17}" destId="{270971D8-F05B-4392-88C0-D9921BB5F6B0}" srcOrd="0" destOrd="0" presId="urn:microsoft.com/office/officeart/2017/3/layout/HorizontalLabelsTimeline"/>
    <dgm:cxn modelId="{DDE712DF-EAC7-4AEA-8C8F-518516542CAF}" type="presParOf" srcId="{6AA3FB3F-E213-4147-93D1-22B952CDFE17}" destId="{68B34C20-0EE9-4A51-9634-702BEA794899}" srcOrd="1" destOrd="0" presId="urn:microsoft.com/office/officeart/2017/3/layout/HorizontalLabelsTimeline"/>
    <dgm:cxn modelId="{0AB24538-9BA6-44A1-BA14-80061D14A8F4}" type="presParOf" srcId="{68B34C20-0EE9-4A51-9634-702BEA794899}" destId="{1D60394B-1800-4790-9694-08B1C1D1B34D}" srcOrd="0" destOrd="0" presId="urn:microsoft.com/office/officeart/2017/3/layout/HorizontalLabelsTimeline"/>
    <dgm:cxn modelId="{2AAA8EAA-0E27-421D-A811-E0050D6E2E66}" type="presParOf" srcId="{68B34C20-0EE9-4A51-9634-702BEA794899}" destId="{F7828579-24D8-4EC2-A1D6-344D5AD522E4}" srcOrd="1" destOrd="0" presId="urn:microsoft.com/office/officeart/2017/3/layout/HorizontalLabelsTimeline"/>
    <dgm:cxn modelId="{1951676A-386A-4A55-8D85-8529FCA60223}" type="presParOf" srcId="{6AA3FB3F-E213-4147-93D1-22B952CDFE17}" destId="{59F1EF41-14EA-48EE-A559-118169DBDB24}" srcOrd="2" destOrd="0" presId="urn:microsoft.com/office/officeart/2017/3/layout/HorizontalLabelsTimeline"/>
    <dgm:cxn modelId="{FF7D7122-10DC-403C-B42A-BC23EECD800F}" type="presParOf" srcId="{6AA3FB3F-E213-4147-93D1-22B952CDFE17}" destId="{8E0947F0-E28B-4B2E-B1D6-BFEED1AF012B}" srcOrd="3" destOrd="0" presId="urn:microsoft.com/office/officeart/2017/3/layout/HorizontalLabelsTimeline"/>
    <dgm:cxn modelId="{11C26640-7348-4167-8AF4-596740246EB0}" type="presParOf" srcId="{6AA3FB3F-E213-4147-93D1-22B952CDFE17}" destId="{6BA99215-8D0D-4B24-ACDB-B8619064A20A}" srcOrd="4" destOrd="0" presId="urn:microsoft.com/office/officeart/2017/3/layout/HorizontalLabelsTimeline"/>
    <dgm:cxn modelId="{4C86226D-C9C0-4413-B426-06F8252E51C5}" type="presParOf" srcId="{4C5F54B5-504F-4069-AF1D-9A370FBD268C}" destId="{9B2B8A77-95BF-4B3D-B7A2-74A64BEAD033}" srcOrd="11" destOrd="0" presId="urn:microsoft.com/office/officeart/2017/3/layout/HorizontalLabelsTimeline"/>
    <dgm:cxn modelId="{DA1E98F3-DEEF-449E-A505-7BE8E77DC666}" type="presParOf" srcId="{4C5F54B5-504F-4069-AF1D-9A370FBD268C}" destId="{CB500B18-4CCC-44D0-A7EE-E63EC340604C}" srcOrd="12" destOrd="0" presId="urn:microsoft.com/office/officeart/2017/3/layout/HorizontalLabelsTimeline"/>
    <dgm:cxn modelId="{5DE12D35-65C6-43A3-9CCB-9DB1FBB88A6F}" type="presParOf" srcId="{CB500B18-4CCC-44D0-A7EE-E63EC340604C}" destId="{A7F04B95-81DC-4C70-990B-FEE82F4C63E7}" srcOrd="0" destOrd="0" presId="urn:microsoft.com/office/officeart/2017/3/layout/HorizontalLabelsTimeline"/>
    <dgm:cxn modelId="{84E6A2E6-334E-486A-9E18-50B4C9242157}" type="presParOf" srcId="{CB500B18-4CCC-44D0-A7EE-E63EC340604C}" destId="{16384FAB-C600-47F1-91A6-2EF972F345F9}" srcOrd="1" destOrd="0" presId="urn:microsoft.com/office/officeart/2017/3/layout/HorizontalLabelsTimeline"/>
    <dgm:cxn modelId="{0D7AFB00-50B5-4763-8B9B-058959A93926}" type="presParOf" srcId="{16384FAB-C600-47F1-91A6-2EF972F345F9}" destId="{725F2AEF-0925-4411-A89A-5976D96BC3B1}" srcOrd="0" destOrd="0" presId="urn:microsoft.com/office/officeart/2017/3/layout/HorizontalLabelsTimeline"/>
    <dgm:cxn modelId="{6BE0CB7D-05CB-48BF-95E8-5BD301DDCFDF}" type="presParOf" srcId="{16384FAB-C600-47F1-91A6-2EF972F345F9}" destId="{F1CEE27F-E297-4972-B373-BDB021CAF74B}" srcOrd="1" destOrd="0" presId="urn:microsoft.com/office/officeart/2017/3/layout/HorizontalLabelsTimeline"/>
    <dgm:cxn modelId="{73AA2BF1-3651-48D4-B218-B7BECAF7B8D5}" type="presParOf" srcId="{CB500B18-4CCC-44D0-A7EE-E63EC340604C}" destId="{3F1F843F-8CAA-4ECF-B5A2-211D6C43D3C6}" srcOrd="2" destOrd="0" presId="urn:microsoft.com/office/officeart/2017/3/layout/HorizontalLabelsTimeline"/>
    <dgm:cxn modelId="{3C38FC4B-81C9-40B9-BE5E-6E8032D8A2A6}" type="presParOf" srcId="{CB500B18-4CCC-44D0-A7EE-E63EC340604C}" destId="{53B98CC0-1029-46A6-8053-0933F88F7705}" srcOrd="3" destOrd="0" presId="urn:microsoft.com/office/officeart/2017/3/layout/HorizontalLabelsTimeline"/>
    <dgm:cxn modelId="{6DDB047D-A89D-46BF-8D68-1A2DD3FE6D44}" type="presParOf" srcId="{CB500B18-4CCC-44D0-A7EE-E63EC340604C}" destId="{ED7FD386-E91E-4500-9B1B-A5B2EA2DCD9E}" srcOrd="4" destOrd="0" presId="urn:microsoft.com/office/officeart/2017/3/layout/HorizontalLabelsTimeline"/>
    <dgm:cxn modelId="{94E16384-F6F5-4E33-960B-E3E3F417A597}" type="presParOf" srcId="{4C5F54B5-504F-4069-AF1D-9A370FBD268C}" destId="{1A09AA0D-2622-46D8-90D4-3292DE74296E}" srcOrd="13" destOrd="0" presId="urn:microsoft.com/office/officeart/2017/3/layout/HorizontalLabelsTimeline"/>
    <dgm:cxn modelId="{DD4CA520-1B3F-43D2-8DB9-894454BA3170}" type="presParOf" srcId="{4C5F54B5-504F-4069-AF1D-9A370FBD268C}" destId="{E171CCD9-89A2-4179-87B2-C7C363AA58F8}" srcOrd="14" destOrd="0" presId="urn:microsoft.com/office/officeart/2017/3/layout/HorizontalLabelsTimeline"/>
    <dgm:cxn modelId="{2B562C2B-3AB5-4126-BF60-B9E37D95CC82}" type="presParOf" srcId="{E171CCD9-89A2-4179-87B2-C7C363AA58F8}" destId="{EFF2EDF9-5351-48CF-9299-560A24842A80}" srcOrd="0" destOrd="0" presId="urn:microsoft.com/office/officeart/2017/3/layout/HorizontalLabelsTimeline"/>
    <dgm:cxn modelId="{EC8E723C-2694-440E-A29C-3AE7C346DA47}" type="presParOf" srcId="{E171CCD9-89A2-4179-87B2-C7C363AA58F8}" destId="{4B85B2B8-5BA0-4BFD-9BB0-6C71B97A9959}" srcOrd="1" destOrd="0" presId="urn:microsoft.com/office/officeart/2017/3/layout/HorizontalLabelsTimeline"/>
    <dgm:cxn modelId="{B5726843-6A1E-4215-BFB7-7F3923E574AC}" type="presParOf" srcId="{4B85B2B8-5BA0-4BFD-9BB0-6C71B97A9959}" destId="{285C270D-F25A-445E-AD35-307E79B5917F}" srcOrd="0" destOrd="0" presId="urn:microsoft.com/office/officeart/2017/3/layout/HorizontalLabelsTimeline"/>
    <dgm:cxn modelId="{19768940-BF22-46CA-BFD4-1F55B024478A}" type="presParOf" srcId="{4B85B2B8-5BA0-4BFD-9BB0-6C71B97A9959}" destId="{EBA055E8-C1F8-47A4-B3E4-2AA190CD6675}" srcOrd="1" destOrd="0" presId="urn:microsoft.com/office/officeart/2017/3/layout/HorizontalLabelsTimeline"/>
    <dgm:cxn modelId="{008A7DD3-532D-4399-B6C1-FE0C2F684C18}" type="presParOf" srcId="{E171CCD9-89A2-4179-87B2-C7C363AA58F8}" destId="{A5576228-98E4-40A9-9523-2B598FF492E0}" srcOrd="2" destOrd="0" presId="urn:microsoft.com/office/officeart/2017/3/layout/HorizontalLabelsTimeline"/>
    <dgm:cxn modelId="{A2DE8F5B-95A4-4E35-B78D-8876BA841E39}" type="presParOf" srcId="{E171CCD9-89A2-4179-87B2-C7C363AA58F8}" destId="{C7911AA3-DA1F-46D2-8A8D-94F2C8A0D2D0}" srcOrd="3" destOrd="0" presId="urn:microsoft.com/office/officeart/2017/3/layout/HorizontalLabelsTimeline"/>
    <dgm:cxn modelId="{9AF188AB-8421-41B9-988E-EA9E8D8C4E8E}" type="presParOf" srcId="{E171CCD9-89A2-4179-87B2-C7C363AA58F8}" destId="{A6CA703C-F61A-4A9B-B169-374F1CBAD491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8B371-2815-4661-9209-F8A29814ADCC}">
      <dsp:nvSpPr>
        <dsp:cNvPr id="0" name=""/>
        <dsp:cNvSpPr/>
      </dsp:nvSpPr>
      <dsp:spPr>
        <a:xfrm>
          <a:off x="0" y="2942020"/>
          <a:ext cx="11226006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37A6A-8F95-4F28-92FC-1FE8089D7DAF}">
      <dsp:nvSpPr>
        <dsp:cNvPr id="0" name=""/>
        <dsp:cNvSpPr/>
      </dsp:nvSpPr>
      <dsp:spPr>
        <a:xfrm>
          <a:off x="151013" y="1824052"/>
          <a:ext cx="2194771" cy="706084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CA" sz="1200" b="0" i="0" u="none" kern="1200" dirty="0"/>
            <a:t>TCG1 - Washington DC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CA" sz="1200" b="0" i="0" u="none" kern="1200" dirty="0"/>
            <a:t>May 2016</a:t>
          </a:r>
          <a:endParaRPr lang="en-CA" sz="1200" kern="1200" dirty="0"/>
        </a:p>
      </dsp:txBody>
      <dsp:txXfrm>
        <a:off x="151013" y="1824052"/>
        <a:ext cx="2194771" cy="706084"/>
      </dsp:txXfrm>
    </dsp:sp>
    <dsp:sp modelId="{255B3FC7-BD87-4810-87ED-7952D0F23157}">
      <dsp:nvSpPr>
        <dsp:cNvPr id="0" name=""/>
        <dsp:cNvSpPr/>
      </dsp:nvSpPr>
      <dsp:spPr>
        <a:xfrm>
          <a:off x="151013" y="801443"/>
          <a:ext cx="2194771" cy="1022609"/>
        </a:xfrm>
        <a:prstGeom prst="rect">
          <a:avLst/>
        </a:prstGeom>
        <a:solidFill>
          <a:schemeClr val="accent4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i="1" kern="1200" dirty="0">
              <a:solidFill>
                <a:srgbClr val="454D55"/>
              </a:solidFill>
              <a:latin typeface="+mn-lt"/>
              <a:ea typeface="+mn-ea"/>
              <a:cs typeface="+mn-cs"/>
            </a:rPr>
            <a:t>Institutional: Organization of the TCG and work proposal, </a:t>
          </a:r>
          <a:r>
            <a:rPr lang="en-US" sz="1200" i="1" kern="1200" dirty="0">
              <a:solidFill>
                <a:srgbClr val="454D55"/>
              </a:solidFill>
              <a:latin typeface="+mn-lt"/>
              <a:ea typeface="+mn-ea"/>
              <a:cs typeface="+mn-cs"/>
            </a:rPr>
            <a:t>IAEG-SDGs global indicator proposal; </a:t>
          </a:r>
          <a:r>
            <a:rPr lang="en-CA" sz="1200" i="1" kern="1200" dirty="0">
              <a:solidFill>
                <a:srgbClr val="454D55"/>
              </a:solidFill>
              <a:latin typeface="+mn-lt"/>
              <a:ea typeface="+mn-ea"/>
              <a:cs typeface="+mn-cs"/>
            </a:rPr>
            <a:t> Proposal thematic set of indicators</a:t>
          </a:r>
          <a:endParaRPr lang="en-US" sz="1200" i="1" kern="1200" dirty="0">
            <a:solidFill>
              <a:srgbClr val="454D55"/>
            </a:solidFill>
            <a:latin typeface="+mn-lt"/>
            <a:ea typeface="+mn-ea"/>
            <a:cs typeface="+mn-cs"/>
          </a:endParaRPr>
        </a:p>
      </dsp:txBody>
      <dsp:txXfrm>
        <a:off x="151013" y="801443"/>
        <a:ext cx="2194771" cy="1022609"/>
      </dsp:txXfrm>
    </dsp:sp>
    <dsp:sp modelId="{DF478A7F-4668-4E0A-86F7-C1205CF5AA73}">
      <dsp:nvSpPr>
        <dsp:cNvPr id="0" name=""/>
        <dsp:cNvSpPr/>
      </dsp:nvSpPr>
      <dsp:spPr>
        <a:xfrm>
          <a:off x="1248399" y="2530137"/>
          <a:ext cx="0" cy="411882"/>
        </a:xfrm>
        <a:prstGeom prst="line">
          <a:avLst/>
        </a:prstGeom>
        <a:noFill/>
        <a:ln w="1905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68C37A-C349-49AE-97A1-63D110D2C7D1}">
      <dsp:nvSpPr>
        <dsp:cNvPr id="0" name=""/>
        <dsp:cNvSpPr/>
      </dsp:nvSpPr>
      <dsp:spPr>
        <a:xfrm>
          <a:off x="1398043" y="3353903"/>
          <a:ext cx="2194771" cy="706084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CA" sz="1200" b="0" i="0" u="none" kern="1200" dirty="0"/>
            <a:t>TCG2 – Madrid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CA" sz="1200" b="0" i="0" u="none" kern="1200" dirty="0"/>
            <a:t>Oct 2016</a:t>
          </a:r>
          <a:endParaRPr lang="en-US" sz="1200" b="0" i="0" u="none" kern="1200" dirty="0"/>
        </a:p>
      </dsp:txBody>
      <dsp:txXfrm>
        <a:off x="1398043" y="3353903"/>
        <a:ext cx="2194771" cy="706084"/>
      </dsp:txXfrm>
    </dsp:sp>
    <dsp:sp modelId="{A01D9671-7007-4F3F-98D6-A9730C5B45E4}">
      <dsp:nvSpPr>
        <dsp:cNvPr id="0" name=""/>
        <dsp:cNvSpPr/>
      </dsp:nvSpPr>
      <dsp:spPr>
        <a:xfrm>
          <a:off x="1398043" y="4059988"/>
          <a:ext cx="2194771" cy="778072"/>
        </a:xfrm>
        <a:prstGeom prst="rect">
          <a:avLst/>
        </a:prstGeom>
        <a:solidFill>
          <a:schemeClr val="accent4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 dirty="0">
              <a:solidFill>
                <a:srgbClr val="454D55"/>
              </a:solidFill>
              <a:latin typeface="+mn-lt"/>
              <a:ea typeface="+mn-ea"/>
              <a:cs typeface="+mn-cs"/>
            </a:rPr>
            <a:t>- Reporting: Placeholders/Indic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1" kern="1200" dirty="0">
              <a:solidFill>
                <a:srgbClr val="454D55"/>
              </a:solidFill>
              <a:latin typeface="+mn-lt"/>
              <a:ea typeface="+mn-ea"/>
              <a:cs typeface="+mn-cs"/>
            </a:rPr>
            <a:t>- Methodological development: Metadata for SDG4 indicators</a:t>
          </a:r>
        </a:p>
      </dsp:txBody>
      <dsp:txXfrm>
        <a:off x="1398043" y="4059988"/>
        <a:ext cx="2194771" cy="778072"/>
      </dsp:txXfrm>
    </dsp:sp>
    <dsp:sp modelId="{D4347EDB-4883-4C4B-A672-6266C9702B5A}">
      <dsp:nvSpPr>
        <dsp:cNvPr id="0" name=""/>
        <dsp:cNvSpPr/>
      </dsp:nvSpPr>
      <dsp:spPr>
        <a:xfrm>
          <a:off x="2495429" y="2942020"/>
          <a:ext cx="0" cy="411882"/>
        </a:xfrm>
        <a:prstGeom prst="line">
          <a:avLst/>
        </a:prstGeom>
        <a:noFill/>
        <a:ln w="1905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7F9BE3-3008-4E5E-96F3-C71D72649902}">
      <dsp:nvSpPr>
        <dsp:cNvPr id="0" name=""/>
        <dsp:cNvSpPr/>
      </dsp:nvSpPr>
      <dsp:spPr>
        <a:xfrm rot="2700000">
          <a:off x="1202632" y="2896253"/>
          <a:ext cx="91534" cy="91534"/>
        </a:xfrm>
        <a:prstGeom prst="ellipse">
          <a:avLst/>
        </a:prstGeom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0813CD-B7B7-4CC7-9B2D-B5AE3D30A4DA}">
      <dsp:nvSpPr>
        <dsp:cNvPr id="0" name=""/>
        <dsp:cNvSpPr/>
      </dsp:nvSpPr>
      <dsp:spPr>
        <a:xfrm rot="2700000">
          <a:off x="2449662" y="2896253"/>
          <a:ext cx="91534" cy="91534"/>
        </a:xfrm>
        <a:prstGeom prst="ellipse">
          <a:avLst/>
        </a:prstGeom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03B6E-C1DB-44F5-ABB8-38EF445ED1E8}">
      <dsp:nvSpPr>
        <dsp:cNvPr id="0" name=""/>
        <dsp:cNvSpPr/>
      </dsp:nvSpPr>
      <dsp:spPr>
        <a:xfrm>
          <a:off x="2645072" y="1824052"/>
          <a:ext cx="2194771" cy="706084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CA" sz="1200" b="0" i="0" u="none" kern="1200" dirty="0"/>
            <a:t>TCG3 – Montreal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CA" sz="1200" b="0" i="0" u="none" kern="1200" dirty="0"/>
            <a:t>Jun 2017</a:t>
          </a:r>
          <a:endParaRPr lang="en-US" sz="1200" b="0" i="0" u="none" kern="1200" dirty="0"/>
        </a:p>
      </dsp:txBody>
      <dsp:txXfrm>
        <a:off x="2645072" y="1824052"/>
        <a:ext cx="2194771" cy="706084"/>
      </dsp:txXfrm>
    </dsp:sp>
    <dsp:sp modelId="{04897CD2-CF6F-4A55-8E79-1E7393B07B06}">
      <dsp:nvSpPr>
        <dsp:cNvPr id="0" name=""/>
        <dsp:cNvSpPr/>
      </dsp:nvSpPr>
      <dsp:spPr>
        <a:xfrm>
          <a:off x="2645072" y="890365"/>
          <a:ext cx="2194771" cy="933686"/>
        </a:xfrm>
        <a:prstGeom prst="rect">
          <a:avLst/>
        </a:prstGeom>
        <a:solidFill>
          <a:schemeClr val="accent4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i="1" kern="1200" dirty="0">
              <a:solidFill>
                <a:srgbClr val="454D55"/>
              </a:solidFill>
              <a:latin typeface="+mn-lt"/>
              <a:ea typeface="+mn-ea"/>
              <a:cs typeface="+mn-cs"/>
            </a:rPr>
            <a:t>- Reporting: 29 indicators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i="1" kern="1200" dirty="0">
              <a:solidFill>
                <a:srgbClr val="454D55"/>
              </a:solidFill>
              <a:latin typeface="+mn-lt"/>
              <a:ea typeface="+mn-ea"/>
              <a:cs typeface="+mn-cs"/>
            </a:rPr>
            <a:t>- Methodological development: </a:t>
          </a:r>
          <a:r>
            <a:rPr lang="en-US" sz="1200" i="1" kern="1200" dirty="0">
              <a:solidFill>
                <a:srgbClr val="454D55"/>
              </a:solidFill>
              <a:latin typeface="+mn-lt"/>
              <a:ea typeface="+mn-ea"/>
              <a:cs typeface="+mn-cs"/>
            </a:rPr>
            <a:t>4.7.2, 4.a.2, 4.3.1, 4.6.3, 4.b.2, 4.2.3, 4.7.1, 4.5.2, 4.5.3, 4.a.3</a:t>
          </a:r>
        </a:p>
      </dsp:txBody>
      <dsp:txXfrm>
        <a:off x="2645072" y="890365"/>
        <a:ext cx="2194771" cy="933686"/>
      </dsp:txXfrm>
    </dsp:sp>
    <dsp:sp modelId="{73ACB8E4-FFC1-49E5-BB46-1EBD63F3BF67}">
      <dsp:nvSpPr>
        <dsp:cNvPr id="0" name=""/>
        <dsp:cNvSpPr/>
      </dsp:nvSpPr>
      <dsp:spPr>
        <a:xfrm>
          <a:off x="3742458" y="2530137"/>
          <a:ext cx="0" cy="411882"/>
        </a:xfrm>
        <a:prstGeom prst="line">
          <a:avLst/>
        </a:prstGeom>
        <a:noFill/>
        <a:ln w="1905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B6B30-5D46-4B19-B9DE-C0B7FB057712}">
      <dsp:nvSpPr>
        <dsp:cNvPr id="0" name=""/>
        <dsp:cNvSpPr/>
      </dsp:nvSpPr>
      <dsp:spPr>
        <a:xfrm>
          <a:off x="3892102" y="3353903"/>
          <a:ext cx="2194771" cy="706084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CA" sz="1200" b="0" i="0" u="none" kern="1200" dirty="0"/>
            <a:t>TCG4 – Dubai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CA" sz="1200" b="0" i="0" u="none" kern="1200" dirty="0"/>
            <a:t>Jan 2018</a:t>
          </a:r>
          <a:endParaRPr lang="en-US" sz="1200" b="0" i="0" u="none" kern="1200" dirty="0"/>
        </a:p>
      </dsp:txBody>
      <dsp:txXfrm>
        <a:off x="3892102" y="3353903"/>
        <a:ext cx="2194771" cy="706084"/>
      </dsp:txXfrm>
    </dsp:sp>
    <dsp:sp modelId="{95B1E40E-26D9-44C8-A99F-14EA44505DF3}">
      <dsp:nvSpPr>
        <dsp:cNvPr id="0" name=""/>
        <dsp:cNvSpPr/>
      </dsp:nvSpPr>
      <dsp:spPr>
        <a:xfrm>
          <a:off x="3892102" y="4059988"/>
          <a:ext cx="2194771" cy="1645067"/>
        </a:xfrm>
        <a:prstGeom prst="rect">
          <a:avLst/>
        </a:prstGeom>
        <a:solidFill>
          <a:schemeClr val="accent4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 dirty="0">
              <a:solidFill>
                <a:srgbClr val="454D55"/>
              </a:solidFill>
              <a:latin typeface="+mn-lt"/>
              <a:ea typeface="+mn-ea"/>
              <a:cs typeface="+mn-cs"/>
            </a:rPr>
            <a:t>- Reporting:</a:t>
          </a:r>
          <a:r>
            <a:rPr lang="en-CA" sz="1200" i="1" kern="1200" dirty="0">
              <a:solidFill>
                <a:srgbClr val="454D55"/>
              </a:solidFill>
              <a:latin typeface="+mn-lt"/>
              <a:ea typeface="+mn-ea"/>
              <a:cs typeface="+mn-cs"/>
            </a:rPr>
            <a:t>4.a.2, 4.a.3, 4.6.3, 4.7.2 (33 indicators)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 dirty="0">
              <a:solidFill>
                <a:srgbClr val="454D55"/>
              </a:solidFill>
              <a:latin typeface="+mn-lt"/>
              <a:ea typeface="+mn-ea"/>
              <a:cs typeface="+mn-cs"/>
            </a:rPr>
            <a:t>- Methodological development: monitoring education and equity, 4.2.3, 4.3.1, 4.5.2, 4.5.3, 4.6.3, 4.7.1, 4.7.2, 4.a.2, 4.a.3, 4.b.2, benchmarking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1" kern="1200">
              <a:solidFill>
                <a:srgbClr val="454D55"/>
              </a:solidFill>
              <a:latin typeface="+mn-lt"/>
              <a:ea typeface="+mn-ea"/>
              <a:cs typeface="+mn-cs"/>
            </a:rPr>
            <a:t> </a:t>
          </a:r>
          <a:endParaRPr lang="en-US"/>
        </a:p>
      </dsp:txBody>
      <dsp:txXfrm>
        <a:off x="3892102" y="4059988"/>
        <a:ext cx="2194771" cy="1645067"/>
      </dsp:txXfrm>
    </dsp:sp>
    <dsp:sp modelId="{BBBD3B06-9C30-48DB-A77E-5A358B1C6E78}">
      <dsp:nvSpPr>
        <dsp:cNvPr id="0" name=""/>
        <dsp:cNvSpPr/>
      </dsp:nvSpPr>
      <dsp:spPr>
        <a:xfrm>
          <a:off x="4989488" y="2942020"/>
          <a:ext cx="0" cy="411882"/>
        </a:xfrm>
        <a:prstGeom prst="line">
          <a:avLst/>
        </a:prstGeom>
        <a:noFill/>
        <a:ln w="1905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9438A-B301-4219-9492-D30967496E8F}">
      <dsp:nvSpPr>
        <dsp:cNvPr id="0" name=""/>
        <dsp:cNvSpPr/>
      </dsp:nvSpPr>
      <dsp:spPr>
        <a:xfrm rot="2700000">
          <a:off x="3696691" y="2896253"/>
          <a:ext cx="91534" cy="91534"/>
        </a:xfrm>
        <a:prstGeom prst="ellipse">
          <a:avLst/>
        </a:prstGeom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74381E-6C24-436D-B265-4BCFEFA46591}">
      <dsp:nvSpPr>
        <dsp:cNvPr id="0" name=""/>
        <dsp:cNvSpPr/>
      </dsp:nvSpPr>
      <dsp:spPr>
        <a:xfrm rot="2700000">
          <a:off x="4943721" y="2896253"/>
          <a:ext cx="91534" cy="91534"/>
        </a:xfrm>
        <a:prstGeom prst="ellipse">
          <a:avLst/>
        </a:prstGeom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6D506-033B-4CA4-9572-41E373A6B43C}">
      <dsp:nvSpPr>
        <dsp:cNvPr id="0" name=""/>
        <dsp:cNvSpPr/>
      </dsp:nvSpPr>
      <dsp:spPr>
        <a:xfrm>
          <a:off x="5139131" y="1824052"/>
          <a:ext cx="2194771" cy="706084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CA" sz="1200" b="0" i="0" u="none" kern="1200" dirty="0"/>
            <a:t>TCG5 – Mexico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CA" sz="1200" b="0" i="0" u="none" kern="1200" dirty="0"/>
            <a:t>Nov 2018</a:t>
          </a:r>
        </a:p>
      </dsp:txBody>
      <dsp:txXfrm>
        <a:off x="5139131" y="1824052"/>
        <a:ext cx="2194771" cy="706084"/>
      </dsp:txXfrm>
    </dsp:sp>
    <dsp:sp modelId="{FE14A9FC-66E7-4679-B63E-054F98E59204}">
      <dsp:nvSpPr>
        <dsp:cNvPr id="0" name=""/>
        <dsp:cNvSpPr/>
      </dsp:nvSpPr>
      <dsp:spPr>
        <a:xfrm>
          <a:off x="5139131" y="387808"/>
          <a:ext cx="2194771" cy="1400530"/>
        </a:xfrm>
        <a:prstGeom prst="rect">
          <a:avLst/>
        </a:prstGeom>
        <a:solidFill>
          <a:schemeClr val="accent4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 dirty="0">
              <a:solidFill>
                <a:srgbClr val="454D55"/>
              </a:solidFill>
              <a:latin typeface="+mn-lt"/>
              <a:ea typeface="+mn-ea"/>
              <a:cs typeface="+mn-cs"/>
            </a:rPr>
            <a:t>- Reporting: 4.2.3, 4.7.1 reporting is discontinued (33 indicators)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 dirty="0">
              <a:solidFill>
                <a:srgbClr val="454D55"/>
              </a:solidFill>
              <a:latin typeface="+mn-lt"/>
              <a:ea typeface="+mn-ea"/>
              <a:cs typeface="+mn-cs"/>
            </a:rPr>
            <a:t>- Methodological development: 4.1.1, completion rate (4.1.2), OOSC (4.1.4)</a:t>
          </a:r>
          <a:r>
            <a:rPr lang="en-CA" sz="1200" i="1" kern="1200" dirty="0">
              <a:solidFill>
                <a:srgbClr val="454D55"/>
              </a:solidFill>
              <a:latin typeface="+mn-lt"/>
              <a:ea typeface="+mn-ea"/>
              <a:cs typeface="+mn-cs"/>
            </a:rPr>
            <a:t>, 4.2.3, 4.2.4, 4.3.1, 4.4.3, 4.5.2</a:t>
          </a:r>
          <a:r>
            <a:rPr lang="en-US" sz="1200" i="1" kern="1200" dirty="0">
              <a:solidFill>
                <a:srgbClr val="454D55"/>
              </a:solidFill>
              <a:latin typeface="+mn-lt"/>
              <a:ea typeface="+mn-ea"/>
              <a:cs typeface="+mn-cs"/>
            </a:rPr>
            <a:t>, </a:t>
          </a:r>
          <a:r>
            <a:rPr lang="en-CA" sz="1200" i="1" kern="1200" dirty="0">
              <a:solidFill>
                <a:srgbClr val="454D55"/>
              </a:solidFill>
              <a:latin typeface="+mn-lt"/>
              <a:ea typeface="+mn-ea"/>
              <a:cs typeface="+mn-cs"/>
            </a:rPr>
            <a:t>4.a.1(d)</a:t>
          </a:r>
          <a:endParaRPr lang="en-US" sz="1200" i="1" kern="1200" dirty="0">
            <a:solidFill>
              <a:srgbClr val="454D55"/>
            </a:solidFill>
            <a:latin typeface="+mn-lt"/>
            <a:ea typeface="+mn-ea"/>
            <a:cs typeface="+mn-cs"/>
          </a:endParaRPr>
        </a:p>
      </dsp:txBody>
      <dsp:txXfrm>
        <a:off x="5139131" y="387808"/>
        <a:ext cx="2194771" cy="1400530"/>
      </dsp:txXfrm>
    </dsp:sp>
    <dsp:sp modelId="{4702B22B-8EB6-4454-9F8E-9A963F32B8A1}">
      <dsp:nvSpPr>
        <dsp:cNvPr id="0" name=""/>
        <dsp:cNvSpPr/>
      </dsp:nvSpPr>
      <dsp:spPr>
        <a:xfrm>
          <a:off x="6236517" y="2530137"/>
          <a:ext cx="0" cy="411882"/>
        </a:xfrm>
        <a:prstGeom prst="line">
          <a:avLst/>
        </a:prstGeom>
        <a:noFill/>
        <a:ln w="1905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971D8-F05B-4392-88C0-D9921BB5F6B0}">
      <dsp:nvSpPr>
        <dsp:cNvPr id="0" name=""/>
        <dsp:cNvSpPr/>
      </dsp:nvSpPr>
      <dsp:spPr>
        <a:xfrm>
          <a:off x="6386161" y="3353903"/>
          <a:ext cx="2194771" cy="706084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CA" sz="1200" b="0" i="0" u="none" kern="1200" dirty="0"/>
            <a:t>TCG6 – Yerevan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CA" sz="1200" b="0" i="0" u="none" kern="1200" dirty="0"/>
            <a:t>Aug 2019</a:t>
          </a:r>
        </a:p>
      </dsp:txBody>
      <dsp:txXfrm>
        <a:off x="6386161" y="3353903"/>
        <a:ext cx="2194771" cy="706084"/>
      </dsp:txXfrm>
    </dsp:sp>
    <dsp:sp modelId="{1D60394B-1800-4790-9694-08B1C1D1B34D}">
      <dsp:nvSpPr>
        <dsp:cNvPr id="0" name=""/>
        <dsp:cNvSpPr/>
      </dsp:nvSpPr>
      <dsp:spPr>
        <a:xfrm>
          <a:off x="6386161" y="4059988"/>
          <a:ext cx="2194771" cy="1824052"/>
        </a:xfrm>
        <a:prstGeom prst="rect">
          <a:avLst/>
        </a:prstGeom>
        <a:solidFill>
          <a:schemeClr val="accent4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1" kern="1200" dirty="0">
              <a:solidFill>
                <a:srgbClr val="454D55"/>
              </a:solidFill>
              <a:latin typeface="+mn-lt"/>
              <a:ea typeface="+mn-ea"/>
              <a:cs typeface="+mn-cs"/>
            </a:rPr>
            <a:t>- Reporting: 4.7.4, 4.7.5, 4.5.2, 4.c.7 (37 indicators)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1" kern="1200" dirty="0">
              <a:solidFill>
                <a:srgbClr val="454D55"/>
              </a:solidFill>
              <a:latin typeface="+mn-lt"/>
              <a:ea typeface="+mn-ea"/>
              <a:cs typeface="+mn-cs"/>
            </a:rPr>
            <a:t>- Methodological development: benchmarks, 4.1.1, 4.1.2, 4.1.5, 4.3.1, 4.4.3, 4.5.2, 4.5.3, 4.7.1, 4.7.4, 4.7.5, 4.a.1, 4.c.1, 4.c.3, 4.c.5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1" kern="1200" dirty="0">
              <a:solidFill>
                <a:srgbClr val="454D55"/>
              </a:solidFill>
              <a:latin typeface="+mn-lt"/>
              <a:ea typeface="+mn-ea"/>
              <a:cs typeface="+mn-cs"/>
            </a:rPr>
            <a:t>- Deletion: 4.b.2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1" kern="1200" dirty="0">
              <a:solidFill>
                <a:srgbClr val="454D55"/>
              </a:solidFill>
              <a:latin typeface="+mn-lt"/>
              <a:ea typeface="+mn-ea"/>
              <a:cs typeface="+mn-cs"/>
            </a:rPr>
            <a:t>- Institutional: </a:t>
          </a:r>
          <a:r>
            <a:rPr lang="en-CA" sz="1200" i="1" kern="1200" dirty="0">
              <a:solidFill>
                <a:srgbClr val="454D55"/>
              </a:solidFill>
              <a:latin typeface="+mn-lt"/>
              <a:ea typeface="+mn-ea"/>
              <a:cs typeface="+mn-cs"/>
            </a:rPr>
            <a:t>Global Coalition for Education Data</a:t>
          </a:r>
          <a:endParaRPr lang="en-US" sz="1200" i="1" kern="1200" dirty="0">
            <a:solidFill>
              <a:srgbClr val="454D55"/>
            </a:solidFill>
            <a:latin typeface="+mn-lt"/>
            <a:ea typeface="+mn-ea"/>
            <a:cs typeface="+mn-cs"/>
          </a:endParaRPr>
        </a:p>
      </dsp:txBody>
      <dsp:txXfrm>
        <a:off x="6386161" y="4059988"/>
        <a:ext cx="2194771" cy="1824052"/>
      </dsp:txXfrm>
    </dsp:sp>
    <dsp:sp modelId="{59F1EF41-14EA-48EE-A559-118169DBDB24}">
      <dsp:nvSpPr>
        <dsp:cNvPr id="0" name=""/>
        <dsp:cNvSpPr/>
      </dsp:nvSpPr>
      <dsp:spPr>
        <a:xfrm>
          <a:off x="7483547" y="2942020"/>
          <a:ext cx="0" cy="411882"/>
        </a:xfrm>
        <a:prstGeom prst="line">
          <a:avLst/>
        </a:prstGeom>
        <a:noFill/>
        <a:ln w="1905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E81385-B138-4A59-9452-A3C9AC4F2012}">
      <dsp:nvSpPr>
        <dsp:cNvPr id="0" name=""/>
        <dsp:cNvSpPr/>
      </dsp:nvSpPr>
      <dsp:spPr>
        <a:xfrm rot="2700000">
          <a:off x="6190750" y="2896253"/>
          <a:ext cx="91534" cy="91534"/>
        </a:xfrm>
        <a:prstGeom prst="ellipse">
          <a:avLst/>
        </a:prstGeom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0947F0-E28B-4B2E-B1D6-BFEED1AF012B}">
      <dsp:nvSpPr>
        <dsp:cNvPr id="0" name=""/>
        <dsp:cNvSpPr/>
      </dsp:nvSpPr>
      <dsp:spPr>
        <a:xfrm rot="2700000">
          <a:off x="7437780" y="2896253"/>
          <a:ext cx="91534" cy="91534"/>
        </a:xfrm>
        <a:prstGeom prst="ellipse">
          <a:avLst/>
        </a:prstGeom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04B95-81DC-4C70-990B-FEE82F4C63E7}">
      <dsp:nvSpPr>
        <dsp:cNvPr id="0" name=""/>
        <dsp:cNvSpPr/>
      </dsp:nvSpPr>
      <dsp:spPr>
        <a:xfrm>
          <a:off x="7709393" y="1814527"/>
          <a:ext cx="2194771" cy="706084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200" b="0" i="0" u="none" kern="1200" dirty="0"/>
            <a:t>TCG7 – </a:t>
          </a:r>
          <a:r>
            <a:rPr lang="en-US" sz="1200" b="0" i="0" u="none" kern="1200" dirty="0" smtClean="0"/>
            <a:t>Virtual </a:t>
          </a:r>
          <a:endParaRPr lang="en-US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200" b="0" i="0" u="none" kern="1200" dirty="0"/>
            <a:t>Oct 2020</a:t>
          </a:r>
        </a:p>
      </dsp:txBody>
      <dsp:txXfrm>
        <a:off x="7709393" y="1814527"/>
        <a:ext cx="2194771" cy="706084"/>
      </dsp:txXfrm>
    </dsp:sp>
    <dsp:sp modelId="{725F2AEF-0925-4411-A89A-5976D96BC3B1}">
      <dsp:nvSpPr>
        <dsp:cNvPr id="0" name=""/>
        <dsp:cNvSpPr/>
      </dsp:nvSpPr>
      <dsp:spPr>
        <a:xfrm>
          <a:off x="7633190" y="1045980"/>
          <a:ext cx="2194771" cy="778072"/>
        </a:xfrm>
        <a:prstGeom prst="rect">
          <a:avLst/>
        </a:prstGeom>
        <a:solidFill>
          <a:schemeClr val="accent4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 dirty="0">
              <a:solidFill>
                <a:srgbClr val="454D55"/>
              </a:solidFill>
              <a:latin typeface="+mn-lt"/>
              <a:ea typeface="+mn-ea"/>
              <a:cs typeface="+mn-cs"/>
            </a:rPr>
            <a:t>- Reporting: 4.c.5, 4.c.7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 dirty="0">
              <a:solidFill>
                <a:srgbClr val="454D55"/>
              </a:solidFill>
              <a:latin typeface="+mn-lt"/>
              <a:ea typeface="+mn-ea"/>
              <a:cs typeface="+mn-cs"/>
            </a:rPr>
            <a:t>- Methodological development: 4.5.2, 4.a.1, 4.a.2</a:t>
          </a:r>
        </a:p>
      </dsp:txBody>
      <dsp:txXfrm>
        <a:off x="7633190" y="1045980"/>
        <a:ext cx="2194771" cy="778072"/>
      </dsp:txXfrm>
    </dsp:sp>
    <dsp:sp modelId="{3F1F843F-8CAA-4ECF-B5A2-211D6C43D3C6}">
      <dsp:nvSpPr>
        <dsp:cNvPr id="0" name=""/>
        <dsp:cNvSpPr/>
      </dsp:nvSpPr>
      <dsp:spPr>
        <a:xfrm>
          <a:off x="8806779" y="2520612"/>
          <a:ext cx="0" cy="411882"/>
        </a:xfrm>
        <a:prstGeom prst="line">
          <a:avLst/>
        </a:prstGeom>
        <a:noFill/>
        <a:ln w="1905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2EDF9-5351-48CF-9299-560A24842A80}">
      <dsp:nvSpPr>
        <dsp:cNvPr id="0" name=""/>
        <dsp:cNvSpPr/>
      </dsp:nvSpPr>
      <dsp:spPr>
        <a:xfrm>
          <a:off x="8880220" y="3353903"/>
          <a:ext cx="2194771" cy="706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200" b="0" i="0" u="none" kern="1200" dirty="0" smtClean="0"/>
            <a:t>TCG 8 - Virtual</a:t>
          </a:r>
          <a:endParaRPr lang="en-US" sz="1200" b="0" i="0" u="none" kern="1200" dirty="0"/>
        </a:p>
      </dsp:txBody>
      <dsp:txXfrm>
        <a:off x="8880220" y="3353903"/>
        <a:ext cx="2194771" cy="706084"/>
      </dsp:txXfrm>
    </dsp:sp>
    <dsp:sp modelId="{285C270D-F25A-445E-AD35-307E79B5917F}">
      <dsp:nvSpPr>
        <dsp:cNvPr id="0" name=""/>
        <dsp:cNvSpPr/>
      </dsp:nvSpPr>
      <dsp:spPr>
        <a:xfrm>
          <a:off x="8880220" y="4059988"/>
          <a:ext cx="2194771" cy="18240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i="1" kern="1200" dirty="0" smtClean="0"/>
            <a:t>- </a:t>
          </a:r>
          <a:r>
            <a:rPr lang="en-US" sz="1400" i="1" kern="1200" dirty="0" smtClean="0"/>
            <a:t>Adoption of Equity benchmark </a:t>
          </a:r>
          <a:endParaRPr lang="en-US" sz="1400" i="1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1" kern="1200" dirty="0" smtClean="0"/>
            <a:t>- All indicators reporting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1" kern="1200" dirty="0" smtClean="0"/>
            <a:t>- Refinement of methodologies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1" kern="1200" dirty="0" smtClean="0"/>
            <a:t>- Review of </a:t>
          </a:r>
          <a:r>
            <a:rPr lang="en-US" sz="1400" i="1" kern="1200" smtClean="0"/>
            <a:t>institutional mechanisms of TCG</a:t>
          </a:r>
          <a:endParaRPr lang="en-US" sz="1400" i="1" kern="1200" dirty="0" smtClean="0"/>
        </a:p>
      </dsp:txBody>
      <dsp:txXfrm>
        <a:off x="8880220" y="4059988"/>
        <a:ext cx="2194771" cy="1824052"/>
      </dsp:txXfrm>
    </dsp:sp>
    <dsp:sp modelId="{A5576228-98E4-40A9-9523-2B598FF492E0}">
      <dsp:nvSpPr>
        <dsp:cNvPr id="0" name=""/>
        <dsp:cNvSpPr/>
      </dsp:nvSpPr>
      <dsp:spPr>
        <a:xfrm>
          <a:off x="9977606" y="2942020"/>
          <a:ext cx="0" cy="411882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B98CC0-1029-46A6-8053-0933F88F7705}">
      <dsp:nvSpPr>
        <dsp:cNvPr id="0" name=""/>
        <dsp:cNvSpPr/>
      </dsp:nvSpPr>
      <dsp:spPr>
        <a:xfrm rot="2700000">
          <a:off x="8761012" y="2886728"/>
          <a:ext cx="91534" cy="91534"/>
        </a:xfrm>
        <a:prstGeom prst="ellipse">
          <a:avLst/>
        </a:prstGeom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911AA3-DA1F-46D2-8A8D-94F2C8A0D2D0}">
      <dsp:nvSpPr>
        <dsp:cNvPr id="0" name=""/>
        <dsp:cNvSpPr/>
      </dsp:nvSpPr>
      <dsp:spPr>
        <a:xfrm rot="2700000">
          <a:off x="9931839" y="2896253"/>
          <a:ext cx="91534" cy="915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=""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=""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unesco.org/education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E738B-71DC-FA4D-B85E-8FE7A708F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8DD28B-2141-8D4A-94DE-72887D2BD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C086E-0B64-5249-A69D-010C1A2E1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E1F4-6344-EE49-B62A-1CBC331FABB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891E5-EC5C-9B43-84F5-CB6BC6F1F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73670-F58C-3348-A8AA-F440BF97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203F-6780-8C4E-B8F6-BC54F6FBE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54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1AD655E-A4A8-7649-9BE1-80CA690E05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67225" y="369245"/>
            <a:ext cx="7423150" cy="6008109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17336C9A-B076-4656-8BBA-963E90A9405C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AA8FC206-02A5-43F9-849D-DC76261D0734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EA29732-7844-43C8-8145-B8D9665017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7278" y="6488755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rgbClr val="0069B4"/>
                </a:solidFill>
              </a:defRPr>
            </a:lvl1pPr>
          </a:lstStyle>
          <a:p>
            <a:pPr lvl="0"/>
            <a:r>
              <a:rPr lang="fr-FR" dirty="0"/>
              <a:t>Insert the </a:t>
            </a:r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67ABD46-D905-2540-8A8D-CED005A6ED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486" y="4503744"/>
            <a:ext cx="1491010" cy="115214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9525EFC-C9C3-204A-A793-EF4113070942}"/>
              </a:ext>
            </a:extLst>
          </p:cNvPr>
          <p:cNvSpPr/>
          <p:nvPr userDrawn="1"/>
        </p:nvSpPr>
        <p:spPr>
          <a:xfrm>
            <a:off x="0" y="0"/>
            <a:ext cx="4112576" cy="6858000"/>
          </a:xfrm>
          <a:prstGeom prst="rect">
            <a:avLst/>
          </a:prstGeom>
          <a:solidFill>
            <a:srgbClr val="0069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7A417CA4-34D4-E34A-B980-746D0EABDC85}"/>
              </a:ext>
            </a:extLst>
          </p:cNvPr>
          <p:cNvSpPr/>
          <p:nvPr userDrawn="1"/>
        </p:nvSpPr>
        <p:spPr>
          <a:xfrm rot="5400000">
            <a:off x="3346829" y="2908557"/>
            <a:ext cx="1645452" cy="841605"/>
          </a:xfrm>
          <a:prstGeom prst="triangle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E73C059-99A1-0640-B2B3-70125C82AA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2415" y="369888"/>
            <a:ext cx="3180591" cy="5903590"/>
          </a:xfrm>
        </p:spPr>
        <p:txBody>
          <a:bodyPr anchor="ctr" anchorCtr="0"/>
          <a:lstStyle>
            <a:lvl1pPr marL="11113" indent="-11113">
              <a:buFontTx/>
              <a:buNone/>
              <a:tabLst/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Alternatively titles could be on left for graphics 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72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9525EFC-C9C3-204A-A793-EF41130709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17336C9A-B076-4656-8BBA-963E90A9405C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AA8FC206-02A5-43F9-849D-DC76261D0734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EA29732-7844-43C8-8145-B8D9665017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7278" y="6488755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Insert the </a:t>
            </a:r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67ABD46-D905-2540-8A8D-CED005A6ED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486" y="4503744"/>
            <a:ext cx="1491010" cy="115214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1E972-F880-404B-8758-5C37F5D212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688" y="940904"/>
            <a:ext cx="10116177" cy="2391072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3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 break intro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A48A0B-DD50-CA4C-AAC8-7F845F402F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0688" y="3525837"/>
            <a:ext cx="10116177" cy="123169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>
                <a:solidFill>
                  <a:srgbClr val="0069B4"/>
                </a:solidFill>
              </a:defRPr>
            </a:lvl1pPr>
          </a:lstStyle>
          <a:p>
            <a:pPr lvl="0"/>
            <a:r>
              <a:rPr lang="en-US" dirty="0"/>
              <a:t>Subtitle if applicable</a:t>
            </a:r>
          </a:p>
        </p:txBody>
      </p:sp>
    </p:spTree>
    <p:extLst>
      <p:ext uri="{BB962C8B-B14F-4D97-AF65-F5344CB8AC3E}">
        <p14:creationId xmlns:p14="http://schemas.microsoft.com/office/powerpoint/2010/main" val="158210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9525EFC-C9C3-204A-A793-EF41130709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4F4C55-99FB-3043-BF5E-3B1581895572}"/>
              </a:ext>
            </a:extLst>
          </p:cNvPr>
          <p:cNvSpPr/>
          <p:nvPr userDrawn="1"/>
        </p:nvSpPr>
        <p:spPr>
          <a:xfrm>
            <a:off x="10536865" y="5519709"/>
            <a:ext cx="1653004" cy="1338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17336C9A-B076-4656-8BBA-963E90A9405C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AA8FC206-02A5-43F9-849D-DC76261D0734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EA29732-7844-43C8-8145-B8D9665017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7278" y="6488755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Insert the </a:t>
            </a:r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67ABD46-D905-2540-8A8D-CED005A6ED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486" y="4503744"/>
            <a:ext cx="1491010" cy="11521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96B10E-F5B4-FD4D-9BCD-D55FE40B30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5881" y="5684698"/>
            <a:ext cx="1254058" cy="969045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B8CA7C1-0CD0-5144-BA20-53242C477F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688" y="940904"/>
            <a:ext cx="10116177" cy="2391072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3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 break intro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68D15F24-DB19-304D-B420-B8B1785260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0688" y="3525837"/>
            <a:ext cx="10116177" cy="123169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Subtitle if applicable</a:t>
            </a:r>
          </a:p>
        </p:txBody>
      </p:sp>
    </p:spTree>
    <p:extLst>
      <p:ext uri="{BB962C8B-B14F-4D97-AF65-F5344CB8AC3E}">
        <p14:creationId xmlns:p14="http://schemas.microsoft.com/office/powerpoint/2010/main" val="4208381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able Slide">
    <p:bg>
      <p:bgPr>
        <a:solidFill>
          <a:srgbClr val="006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4F4C55-99FB-3043-BF5E-3B1581895572}"/>
              </a:ext>
            </a:extLst>
          </p:cNvPr>
          <p:cNvSpPr/>
          <p:nvPr userDrawn="1"/>
        </p:nvSpPr>
        <p:spPr>
          <a:xfrm>
            <a:off x="10536865" y="5519709"/>
            <a:ext cx="1653004" cy="1338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17336C9A-B076-4656-8BBA-963E90A9405C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AA8FC206-02A5-43F9-849D-DC76261D0734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EA29732-7844-43C8-8145-B8D9665017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7278" y="6488755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Insert the </a:t>
            </a:r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67ABD46-D905-2540-8A8D-CED005A6ED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486" y="4503744"/>
            <a:ext cx="1491010" cy="11521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96B10E-F5B4-FD4D-9BCD-D55FE40B30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5881" y="5684698"/>
            <a:ext cx="1254058" cy="969045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93735EF-3DAA-E84E-84AC-A7AFA8402A9C}"/>
              </a:ext>
            </a:extLst>
          </p:cNvPr>
          <p:cNvSpPr txBox="1">
            <a:spLocks/>
          </p:cNvSpPr>
          <p:nvPr userDrawn="1"/>
        </p:nvSpPr>
        <p:spPr>
          <a:xfrm>
            <a:off x="420897" y="4835814"/>
            <a:ext cx="11468703" cy="20221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200" b="1" kern="1200" spc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endParaRPr lang="en-US" sz="60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075474-B4B9-1643-9714-8AF0BF2606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688" y="1682750"/>
            <a:ext cx="11539537" cy="1152525"/>
          </a:xfrm>
        </p:spPr>
        <p:txBody>
          <a:bodyPr anchor="b" anchorCtr="0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accent4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F784A3-91FB-E147-BB32-09AF66FDEC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0687" y="3000264"/>
            <a:ext cx="11539251" cy="12858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600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sz="6000"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 sz="600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$500,000</a:t>
            </a:r>
          </a:p>
        </p:txBody>
      </p:sp>
    </p:spTree>
    <p:extLst>
      <p:ext uri="{BB962C8B-B14F-4D97-AF65-F5344CB8AC3E}">
        <p14:creationId xmlns:p14="http://schemas.microsoft.com/office/powerpoint/2010/main" val="2864247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9525EFC-C9C3-204A-A793-EF41130709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17336C9A-B076-4656-8BBA-963E90A9405C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AA8FC206-02A5-43F9-849D-DC76261D0734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EA29732-7844-43C8-8145-B8D9665017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7278" y="6488755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Insert the </a:t>
            </a:r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67ABD46-D905-2540-8A8D-CED005A6ED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486" y="4503744"/>
            <a:ext cx="1491010" cy="11521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96B10E-F5B4-FD4D-9BCD-D55FE40B30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05881" y="5684698"/>
            <a:ext cx="1254058" cy="969044"/>
          </a:xfrm>
          <a:prstGeom prst="rect">
            <a:avLst/>
          </a:prstGeom>
        </p:spPr>
      </p:pic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8063A96-2A60-A94B-A5AC-EFFD619A08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0688" y="1682750"/>
            <a:ext cx="11539537" cy="1152525"/>
          </a:xfrm>
        </p:spPr>
        <p:txBody>
          <a:bodyPr anchor="b" anchorCtr="0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accent4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Alternatively negative logo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B145186E-7A4B-CB4A-95FB-26A97A403E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0687" y="3000264"/>
            <a:ext cx="11539251" cy="12858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600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sz="6000"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 sz="600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$500,000</a:t>
            </a:r>
          </a:p>
        </p:txBody>
      </p:sp>
    </p:spTree>
    <p:extLst>
      <p:ext uri="{BB962C8B-B14F-4D97-AF65-F5344CB8AC3E}">
        <p14:creationId xmlns:p14="http://schemas.microsoft.com/office/powerpoint/2010/main" val="408671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A0008D9-C6FD-4824-A2C9-CC0555A4E37A}"/>
              </a:ext>
            </a:extLst>
          </p:cNvPr>
          <p:cNvSpPr/>
          <p:nvPr userDrawn="1"/>
        </p:nvSpPr>
        <p:spPr>
          <a:xfrm>
            <a:off x="-1065" y="33"/>
            <a:ext cx="12191997" cy="333538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25" name="Straight Connector 14">
            <a:extLst>
              <a:ext uri="{FF2B5EF4-FFF2-40B4-BE49-F238E27FC236}">
                <a16:creationId xmlns:a16="http://schemas.microsoft.com/office/drawing/2014/main" id="{A9EBAC2D-9312-4A68-8BB3-1DB25802C369}"/>
              </a:ext>
            </a:extLst>
          </p:cNvPr>
          <p:cNvCxnSpPr/>
          <p:nvPr userDrawn="1"/>
        </p:nvCxnSpPr>
        <p:spPr>
          <a:xfrm>
            <a:off x="3061471" y="6324869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14">
            <a:extLst>
              <a:ext uri="{FF2B5EF4-FFF2-40B4-BE49-F238E27FC236}">
                <a16:creationId xmlns:a16="http://schemas.microsoft.com/office/drawing/2014/main" id="{6A0B8AAE-2554-4F6F-AB8C-76934783612C}"/>
              </a:ext>
            </a:extLst>
          </p:cNvPr>
          <p:cNvCxnSpPr/>
          <p:nvPr userDrawn="1"/>
        </p:nvCxnSpPr>
        <p:spPr>
          <a:xfrm>
            <a:off x="10560519" y="6314542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twitter-logo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762" y="3997525"/>
            <a:ext cx="995459" cy="6684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11CA45-82CC-834F-9925-AD3A94DEEE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5881" y="5684698"/>
            <a:ext cx="1254058" cy="96904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590FE-EC98-644E-BA5B-5FE3BDC9F9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882494"/>
            <a:ext cx="12192000" cy="2220912"/>
          </a:xfrm>
        </p:spPr>
        <p:txBody>
          <a:bodyPr anchor="b" anchorCtr="0">
            <a:normAutofit/>
          </a:bodyPr>
          <a:lstStyle>
            <a:lvl1pPr marL="0" indent="0" algn="ctr">
              <a:buFontTx/>
              <a:buNone/>
              <a:defRPr sz="1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084072-5761-5B45-A4E4-52B1319FB6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97426" y="3522663"/>
            <a:ext cx="6851374" cy="57225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/>
            </a:lvl1pPr>
            <a:lvl2pPr marL="457200" indent="0">
              <a:buFontTx/>
              <a:buNone/>
              <a:defRPr sz="2200"/>
            </a:lvl2pPr>
            <a:lvl3pPr marL="914400" indent="0"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algn="ctr">
              <a:spcAft>
                <a:spcPts val="1200"/>
              </a:spcAft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 more: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www.unesco.org/education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10B30941-D101-314C-A2B5-03A6C0A306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53878" y="4146395"/>
            <a:ext cx="4061790" cy="57225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/>
            </a:lvl1pPr>
            <a:lvl2pPr marL="457200" indent="0">
              <a:buFontTx/>
              <a:buNone/>
              <a:defRPr sz="2200"/>
            </a:lvl2pPr>
            <a:lvl3pPr marL="914400" indent="0"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>
              <a:spcAft>
                <a:spcPts val="1200"/>
              </a:spcAft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@UNESCO</a:t>
            </a:r>
            <a:b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777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D4163-F5F0-44BB-AD7E-98B54E778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40038-07DB-4243-9334-10DF0A405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5D1F5-0181-4CD4-86C5-C6089659C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E407-FF89-42A1-B43A-8706E9A2F0AA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41B4D-2B57-4623-A5AA-5DD1C01DF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5E103-7BD5-401C-89CB-68A5ABF6E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B83F-5D7D-4B5E-8B7F-53C7A0A0C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696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v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60639-BF2D-41F8-822B-DED03338D28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25500" y="264167"/>
            <a:ext cx="11065865" cy="1315434"/>
          </a:xfrm>
        </p:spPr>
        <p:txBody>
          <a:bodyPr tIns="0" anchor="t" anchorCtr="0">
            <a:normAutofit/>
          </a:bodyPr>
          <a:lstStyle>
            <a:lvl1pPr>
              <a:lnSpc>
                <a:spcPct val="150000"/>
              </a:lnSpc>
              <a:defRPr sz="2700"/>
            </a:lvl1pPr>
          </a:lstStyle>
          <a:p>
            <a:r>
              <a:rPr lang="en-US" dirty="0"/>
              <a:t>History Timeline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74091-9EA2-47C8-AAA9-6DFE207852E4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525500" y="1786436"/>
            <a:ext cx="11065865" cy="45336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3706AB-7768-4239-93C0-28F2AC35B71A}"/>
              </a:ext>
            </a:extLst>
          </p:cNvPr>
          <p:cNvCxnSpPr/>
          <p:nvPr userDrawn="1"/>
        </p:nvCxnSpPr>
        <p:spPr>
          <a:xfrm>
            <a:off x="625355" y="919827"/>
            <a:ext cx="4284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826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699E538D-9618-4205-AA08-736AD425A3FC}"/>
              </a:ext>
            </a:extLst>
          </p:cNvPr>
          <p:cNvSpPr/>
          <p:nvPr userDrawn="1"/>
        </p:nvSpPr>
        <p:spPr>
          <a:xfrm>
            <a:off x="0" y="0"/>
            <a:ext cx="12192000" cy="151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060639-BF2D-41F8-822B-DED03338D28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25500" y="278235"/>
            <a:ext cx="10711545" cy="720227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History Timeline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74091-9EA2-47C8-AAA9-6DFE207852E4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525500" y="1786436"/>
            <a:ext cx="11065865" cy="45336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3706AB-7768-4239-93C0-28F2AC35B71A}"/>
              </a:ext>
            </a:extLst>
          </p:cNvPr>
          <p:cNvCxnSpPr/>
          <p:nvPr userDrawn="1"/>
        </p:nvCxnSpPr>
        <p:spPr>
          <a:xfrm>
            <a:off x="625355" y="919827"/>
            <a:ext cx="4770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9A66C708-772E-4E30-9D1D-7417A222A9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6183" y="966464"/>
            <a:ext cx="10710862" cy="412510"/>
          </a:xfrm>
        </p:spPr>
        <p:txBody>
          <a:bodyPr>
            <a:normAutofit/>
          </a:bodyPr>
          <a:lstStyle>
            <a:lvl1pPr marL="0" indent="0">
              <a:buNone/>
              <a:defRPr sz="23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Timeline Subtitle</a:t>
            </a:r>
          </a:p>
        </p:txBody>
      </p:sp>
    </p:spTree>
    <p:extLst>
      <p:ext uri="{BB962C8B-B14F-4D97-AF65-F5344CB8AC3E}">
        <p14:creationId xmlns:p14="http://schemas.microsoft.com/office/powerpoint/2010/main" val="164587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person, indoor, wall, sitting&#10;&#10;Description automatically generated">
            <a:extLst>
              <a:ext uri="{FF2B5EF4-FFF2-40B4-BE49-F238E27FC236}">
                <a16:creationId xmlns:a16="http://schemas.microsoft.com/office/drawing/2014/main" id="{4D42E512-71F4-B44F-B0DD-16C0F1F4CF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3" t="3160" r="20989" b="2961"/>
          <a:stretch/>
        </p:blipFill>
        <p:spPr>
          <a:xfrm>
            <a:off x="5740400" y="0"/>
            <a:ext cx="6451600" cy="685800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2"/>
            <a:ext cx="5740400" cy="68579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2353" y="2847631"/>
            <a:ext cx="4180127" cy="114816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lnSpc>
                <a:spcPts val="3800"/>
              </a:lnSpc>
              <a:defRPr sz="3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Click to add title of presentation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2353" y="4226771"/>
            <a:ext cx="4109007" cy="4366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7A4AA5D-7320-EB44-98D9-04848E9C98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25" y="-1932928"/>
            <a:ext cx="2429283" cy="18771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649C82-D113-2B4E-9F2C-BF3C1FAD8F65}"/>
              </a:ext>
            </a:extLst>
          </p:cNvPr>
          <p:cNvSpPr/>
          <p:nvPr userDrawn="1"/>
        </p:nvSpPr>
        <p:spPr>
          <a:xfrm>
            <a:off x="5343978" y="2966224"/>
            <a:ext cx="396422" cy="3891775"/>
          </a:xfrm>
          <a:prstGeom prst="rect">
            <a:avLst/>
          </a:prstGeom>
          <a:solidFill>
            <a:srgbClr val="0069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04E651-7A4A-FE45-9056-FCC3D61D8326}"/>
              </a:ext>
            </a:extLst>
          </p:cNvPr>
          <p:cNvSpPr/>
          <p:nvPr userDrawn="1"/>
        </p:nvSpPr>
        <p:spPr>
          <a:xfrm>
            <a:off x="5725037" y="-111512"/>
            <a:ext cx="370964" cy="6969511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1F40F8-9D15-8146-B95C-A6C932306281}"/>
              </a:ext>
            </a:extLst>
          </p:cNvPr>
          <p:cNvSpPr/>
          <p:nvPr userDrawn="1"/>
        </p:nvSpPr>
        <p:spPr>
          <a:xfrm>
            <a:off x="6091232" y="1230924"/>
            <a:ext cx="396422" cy="562707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C16496E8-83A7-2E4A-9999-38C9C94C45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9767" y="145191"/>
            <a:ext cx="2442029" cy="188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77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8CD1EB-79C4-734B-9436-7C64162C0B40}"/>
              </a:ext>
            </a:extLst>
          </p:cNvPr>
          <p:cNvGrpSpPr/>
          <p:nvPr userDrawn="1"/>
        </p:nvGrpSpPr>
        <p:grpSpPr>
          <a:xfrm rot="2620058">
            <a:off x="3457424" y="-1187294"/>
            <a:ext cx="4570737" cy="11561830"/>
            <a:chOff x="4397829" y="489857"/>
            <a:chExt cx="4570737" cy="660763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348322D-ED56-0545-915A-5FBCB8ACAF12}"/>
                </a:ext>
              </a:extLst>
            </p:cNvPr>
            <p:cNvSpPr/>
            <p:nvPr userDrawn="1"/>
          </p:nvSpPr>
          <p:spPr>
            <a:xfrm>
              <a:off x="4397829" y="489857"/>
              <a:ext cx="370114" cy="6607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6AA087A-EEFD-5140-A7B0-90A0E72A1271}"/>
                </a:ext>
              </a:extLst>
            </p:cNvPr>
            <p:cNvSpPr/>
            <p:nvPr userDrawn="1"/>
          </p:nvSpPr>
          <p:spPr>
            <a:xfrm>
              <a:off x="5000590" y="2022363"/>
              <a:ext cx="370114" cy="50751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C540FA8-8BB4-DB4C-AF34-A7433C8FF9BB}"/>
                </a:ext>
              </a:extLst>
            </p:cNvPr>
            <p:cNvSpPr/>
            <p:nvPr userDrawn="1"/>
          </p:nvSpPr>
          <p:spPr>
            <a:xfrm>
              <a:off x="5603351" y="1143001"/>
              <a:ext cx="370114" cy="5954486"/>
            </a:xfrm>
            <a:prstGeom prst="rect">
              <a:avLst/>
            </a:prstGeom>
            <a:solidFill>
              <a:srgbClr val="183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0AC3B0F-82F7-FE45-B86F-FCD9EFD0176F}"/>
                </a:ext>
              </a:extLst>
            </p:cNvPr>
            <p:cNvSpPr/>
            <p:nvPr userDrawn="1"/>
          </p:nvSpPr>
          <p:spPr>
            <a:xfrm>
              <a:off x="6206112" y="489857"/>
              <a:ext cx="370114" cy="660763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56D7647-B993-724E-9078-951B53A529ED}"/>
                </a:ext>
              </a:extLst>
            </p:cNvPr>
            <p:cNvSpPr/>
            <p:nvPr userDrawn="1"/>
          </p:nvSpPr>
          <p:spPr>
            <a:xfrm>
              <a:off x="6808873" y="3098799"/>
              <a:ext cx="370114" cy="39986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1D5B45A-B6BE-5246-B4BA-06ED7F1C4E80}"/>
                </a:ext>
              </a:extLst>
            </p:cNvPr>
            <p:cNvSpPr/>
            <p:nvPr userDrawn="1"/>
          </p:nvSpPr>
          <p:spPr>
            <a:xfrm>
              <a:off x="7411634" y="1663701"/>
              <a:ext cx="370114" cy="5433786"/>
            </a:xfrm>
            <a:prstGeom prst="rect">
              <a:avLst/>
            </a:prstGeom>
            <a:solidFill>
              <a:srgbClr val="183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01B0795-68C6-934F-BF24-227041FDD64A}"/>
                </a:ext>
              </a:extLst>
            </p:cNvPr>
            <p:cNvSpPr/>
            <p:nvPr userDrawn="1"/>
          </p:nvSpPr>
          <p:spPr>
            <a:xfrm>
              <a:off x="8000316" y="865750"/>
              <a:ext cx="370114" cy="54337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889EC02-4C51-BF43-9C25-C9BDF0DC031D}"/>
                </a:ext>
              </a:extLst>
            </p:cNvPr>
            <p:cNvSpPr/>
            <p:nvPr userDrawn="1"/>
          </p:nvSpPr>
          <p:spPr>
            <a:xfrm>
              <a:off x="8606428" y="1864394"/>
              <a:ext cx="362138" cy="44785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76A82F3-83A7-7443-9879-1EC19F96E27D}"/>
              </a:ext>
            </a:extLst>
          </p:cNvPr>
          <p:cNvSpPr/>
          <p:nvPr userDrawn="1"/>
        </p:nvSpPr>
        <p:spPr>
          <a:xfrm>
            <a:off x="0" y="4338706"/>
            <a:ext cx="10042071" cy="1877814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2441885-4969-B346-9205-9829D578FB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48" y="4496577"/>
            <a:ext cx="9401351" cy="916616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lnSpc>
                <a:spcPts val="2775"/>
              </a:lnSpc>
              <a:defRPr sz="3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Click to add title of presentation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37DEF2A-B2A0-584B-BB7B-32D2C3593C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5470342"/>
            <a:ext cx="9401351" cy="6578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B1A679-22C8-4C4F-9A1C-A84494BD924C}"/>
              </a:ext>
            </a:extLst>
          </p:cNvPr>
          <p:cNvSpPr/>
          <p:nvPr userDrawn="1"/>
        </p:nvSpPr>
        <p:spPr>
          <a:xfrm>
            <a:off x="0" y="6858000"/>
            <a:ext cx="8796528" cy="267580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62B3CB-0FDE-014E-B200-4251CA3645D2}"/>
              </a:ext>
            </a:extLst>
          </p:cNvPr>
          <p:cNvSpPr/>
          <p:nvPr userDrawn="1"/>
        </p:nvSpPr>
        <p:spPr>
          <a:xfrm>
            <a:off x="2542687" y="-2986098"/>
            <a:ext cx="8796528" cy="267580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A665C2B4-3898-0645-AA81-BF050E4A7C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767" y="145191"/>
            <a:ext cx="2442029" cy="188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4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4C4759-1316-3E42-B89E-64D08AD0A2FD}"/>
              </a:ext>
            </a:extLst>
          </p:cNvPr>
          <p:cNvSpPr/>
          <p:nvPr userDrawn="1"/>
        </p:nvSpPr>
        <p:spPr>
          <a:xfrm>
            <a:off x="420896" y="1195754"/>
            <a:ext cx="11468704" cy="518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49AEBCB-52F6-45B2-A57F-885004950E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896" y="339969"/>
            <a:ext cx="11468703" cy="85578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2775"/>
              </a:lnSpc>
              <a:defRPr sz="3800" b="1" spc="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Insert title of the slide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C7FD5E-15F4-43A5-8E6C-29529CD2A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6501" y="1541028"/>
            <a:ext cx="10836075" cy="3779700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800" b="1">
                <a:solidFill>
                  <a:schemeClr val="bg2">
                    <a:lumMod val="10000"/>
                  </a:schemeClr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500" b="1">
                <a:solidFill>
                  <a:srgbClr val="0077D4"/>
                </a:solidFill>
              </a:defRPr>
            </a:lvl2pPr>
            <a:lvl3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300"/>
            </a:lvl3pPr>
            <a:lvl4pPr marL="1199970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825"/>
            </a:lvl4pPr>
            <a:lvl5pPr marL="1542818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17336C9A-B076-4656-8BBA-963E90A9405C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AA8FC206-02A5-43F9-849D-DC76261D0734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EA29732-7844-43C8-8145-B8D9665017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7278" y="6488755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rgbClr val="0069B4"/>
                </a:solidFill>
              </a:defRPr>
            </a:lvl1pPr>
          </a:lstStyle>
          <a:p>
            <a:pPr lvl="0"/>
            <a:r>
              <a:rPr lang="fr-FR" dirty="0"/>
              <a:t>Insert the </a:t>
            </a:r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67ABD46-D905-2540-8A8D-CED005A6ED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486" y="4503744"/>
            <a:ext cx="1491010" cy="115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48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81E13CB-E387-CA46-AFE5-9D976E364A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1205898"/>
            <a:ext cx="5794375" cy="5181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4F4C55-99FB-3043-BF5E-3B1581895572}"/>
              </a:ext>
            </a:extLst>
          </p:cNvPr>
          <p:cNvSpPr/>
          <p:nvPr userDrawn="1"/>
        </p:nvSpPr>
        <p:spPr>
          <a:xfrm>
            <a:off x="10536865" y="5519709"/>
            <a:ext cx="1491011" cy="969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49AEBCB-52F6-45B2-A57F-885004950E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896" y="339969"/>
            <a:ext cx="11468703" cy="85578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2775"/>
              </a:lnSpc>
              <a:defRPr sz="3800" b="1" spc="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Insert title of the slide</a:t>
            </a:r>
            <a:endParaRPr lang="en-US" dirty="0"/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17336C9A-B076-4656-8BBA-963E90A9405C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AA8FC206-02A5-43F9-849D-DC76261D0734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EA29732-7844-43C8-8145-B8D9665017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7278" y="6488755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rgbClr val="0069B4"/>
                </a:solidFill>
              </a:defRPr>
            </a:lvl1pPr>
          </a:lstStyle>
          <a:p>
            <a:pPr lvl="0"/>
            <a:r>
              <a:rPr lang="fr-FR" dirty="0"/>
              <a:t>Insert the </a:t>
            </a:r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67ABD46-D905-2540-8A8D-CED005A6ED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486" y="4503744"/>
            <a:ext cx="1491010" cy="11521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96B10E-F5B4-FD4D-9BCD-D55FE40B30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5881" y="5684698"/>
            <a:ext cx="1254058" cy="969045"/>
          </a:xfrm>
          <a:prstGeom prst="rect">
            <a:avLst/>
          </a:prstGeom>
        </p:spPr>
      </p:pic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CE36364D-012A-1D4C-8CE5-BFCEA5E2550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7329" y="1205898"/>
            <a:ext cx="5382985" cy="5181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94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81E13CB-E387-CA46-AFE5-9D976E364A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1205898"/>
            <a:ext cx="5794375" cy="51816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4C4759-1316-3E42-B89E-64D08AD0A2FD}"/>
              </a:ext>
            </a:extLst>
          </p:cNvPr>
          <p:cNvSpPr/>
          <p:nvPr userDrawn="1"/>
        </p:nvSpPr>
        <p:spPr>
          <a:xfrm>
            <a:off x="420896" y="1195754"/>
            <a:ext cx="5486400" cy="518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4F4C55-99FB-3043-BF5E-3B1581895572}"/>
              </a:ext>
            </a:extLst>
          </p:cNvPr>
          <p:cNvSpPr/>
          <p:nvPr userDrawn="1"/>
        </p:nvSpPr>
        <p:spPr>
          <a:xfrm>
            <a:off x="10536865" y="5519709"/>
            <a:ext cx="1491011" cy="969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49AEBCB-52F6-45B2-A57F-885004950E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896" y="339969"/>
            <a:ext cx="11468703" cy="85578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2775"/>
              </a:lnSpc>
              <a:defRPr sz="3800" b="1" spc="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Insert title of the slide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C7FD5E-15F4-43A5-8E6C-29529CD2A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6501" y="1541027"/>
            <a:ext cx="5329499" cy="4543249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800" b="1">
                <a:solidFill>
                  <a:schemeClr val="bg2">
                    <a:lumMod val="10000"/>
                  </a:schemeClr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500" b="1">
                <a:solidFill>
                  <a:srgbClr val="0077D4"/>
                </a:solidFill>
              </a:defRPr>
            </a:lvl2pPr>
            <a:lvl3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300"/>
            </a:lvl3pPr>
            <a:lvl4pPr marL="1199970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825"/>
            </a:lvl4pPr>
            <a:lvl5pPr marL="1542818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17336C9A-B076-4656-8BBA-963E90A9405C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AA8FC206-02A5-43F9-849D-DC76261D0734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EA29732-7844-43C8-8145-B8D9665017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7278" y="6488755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rgbClr val="0069B4"/>
                </a:solidFill>
              </a:defRPr>
            </a:lvl1pPr>
          </a:lstStyle>
          <a:p>
            <a:pPr lvl="0"/>
            <a:r>
              <a:rPr lang="fr-FR" dirty="0"/>
              <a:t>Insert the </a:t>
            </a:r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67ABD46-D905-2540-8A8D-CED005A6ED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486" y="4503744"/>
            <a:ext cx="1491010" cy="11521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96B10E-F5B4-FD4D-9BCD-D55FE40B30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5881" y="5684698"/>
            <a:ext cx="1254058" cy="96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70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4C4759-1316-3E42-B89E-64D08AD0A2FD}"/>
              </a:ext>
            </a:extLst>
          </p:cNvPr>
          <p:cNvSpPr/>
          <p:nvPr userDrawn="1"/>
        </p:nvSpPr>
        <p:spPr>
          <a:xfrm>
            <a:off x="6437168" y="1195754"/>
            <a:ext cx="5486400" cy="518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4F4C55-99FB-3043-BF5E-3B1581895572}"/>
              </a:ext>
            </a:extLst>
          </p:cNvPr>
          <p:cNvSpPr/>
          <p:nvPr userDrawn="1"/>
        </p:nvSpPr>
        <p:spPr>
          <a:xfrm>
            <a:off x="10536865" y="5519709"/>
            <a:ext cx="1491011" cy="969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49AEBCB-52F6-45B2-A57F-885004950E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896" y="339969"/>
            <a:ext cx="11468703" cy="85578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2775"/>
              </a:lnSpc>
              <a:defRPr sz="3800" b="1" spc="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Insert title of the slide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C7FD5E-15F4-43A5-8E6C-29529CD2A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2773" y="1541027"/>
            <a:ext cx="4948499" cy="4543249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800" b="1">
                <a:solidFill>
                  <a:schemeClr val="bg2">
                    <a:lumMod val="10000"/>
                  </a:schemeClr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500" b="1">
                <a:solidFill>
                  <a:srgbClr val="0077D4"/>
                </a:solidFill>
              </a:defRPr>
            </a:lvl2pPr>
            <a:lvl3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300"/>
            </a:lvl3pPr>
            <a:lvl4pPr marL="1199970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825"/>
            </a:lvl4pPr>
            <a:lvl5pPr marL="1542818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17336C9A-B076-4656-8BBA-963E90A9405C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AA8FC206-02A5-43F9-849D-DC76261D0734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EA29732-7844-43C8-8145-B8D9665017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7278" y="6488755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rgbClr val="0069B4"/>
                </a:solidFill>
              </a:defRPr>
            </a:lvl1pPr>
          </a:lstStyle>
          <a:p>
            <a:pPr lvl="0"/>
            <a:r>
              <a:rPr lang="fr-FR" dirty="0"/>
              <a:t>Insert the </a:t>
            </a:r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67ABD46-D905-2540-8A8D-CED005A6ED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486" y="4503744"/>
            <a:ext cx="1491010" cy="11521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96B10E-F5B4-FD4D-9BCD-D55FE40B30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5881" y="5684698"/>
            <a:ext cx="1254058" cy="969045"/>
          </a:xfrm>
          <a:prstGeom prst="rect">
            <a:avLst/>
          </a:prstGeom>
        </p:spPr>
      </p:pic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C2E5B23A-45B0-B74F-83F6-DF860FD4A40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10010" y="3886201"/>
            <a:ext cx="5794375" cy="2498272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10E74E27-2541-084A-8DD6-EF8A3D19C6B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10010" y="1208316"/>
            <a:ext cx="5794375" cy="249827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3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4C4759-1316-3E42-B89E-64D08AD0A2FD}"/>
              </a:ext>
            </a:extLst>
          </p:cNvPr>
          <p:cNvSpPr/>
          <p:nvPr userDrawn="1"/>
        </p:nvSpPr>
        <p:spPr>
          <a:xfrm>
            <a:off x="4467278" y="369246"/>
            <a:ext cx="7422322" cy="60081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C7FD5E-15F4-43A5-8E6C-29529CD2A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54639" y="626628"/>
            <a:ext cx="5109179" cy="3779700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500" b="1">
                <a:solidFill>
                  <a:schemeClr val="bg2">
                    <a:lumMod val="10000"/>
                  </a:schemeClr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300" b="1">
                <a:solidFill>
                  <a:srgbClr val="0077D4"/>
                </a:solidFill>
              </a:defRPr>
            </a:lvl2pPr>
            <a:lvl3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100"/>
            </a:lvl3pPr>
            <a:lvl4pPr marL="1199970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825"/>
            </a:lvl4pPr>
            <a:lvl5pPr marL="1542818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17336C9A-B076-4656-8BBA-963E90A9405C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AA8FC206-02A5-43F9-849D-DC76261D0734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EA29732-7844-43C8-8145-B8D9665017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7278" y="6488755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rgbClr val="0069B4"/>
                </a:solidFill>
              </a:defRPr>
            </a:lvl1pPr>
          </a:lstStyle>
          <a:p>
            <a:pPr lvl="0"/>
            <a:r>
              <a:rPr lang="fr-FR" dirty="0"/>
              <a:t>Insert the </a:t>
            </a:r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67ABD46-D905-2540-8A8D-CED005A6ED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486" y="4503744"/>
            <a:ext cx="1491010" cy="115214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9525EFC-C9C3-204A-A793-EF4113070942}"/>
              </a:ext>
            </a:extLst>
          </p:cNvPr>
          <p:cNvSpPr/>
          <p:nvPr userDrawn="1"/>
        </p:nvSpPr>
        <p:spPr>
          <a:xfrm>
            <a:off x="0" y="0"/>
            <a:ext cx="4112576" cy="6858000"/>
          </a:xfrm>
          <a:prstGeom prst="rect">
            <a:avLst/>
          </a:prstGeom>
          <a:solidFill>
            <a:srgbClr val="0069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7A417CA4-34D4-E34A-B980-746D0EABDC85}"/>
              </a:ext>
            </a:extLst>
          </p:cNvPr>
          <p:cNvSpPr/>
          <p:nvPr userDrawn="1"/>
        </p:nvSpPr>
        <p:spPr>
          <a:xfrm rot="5400000">
            <a:off x="3346829" y="2908557"/>
            <a:ext cx="1645452" cy="841605"/>
          </a:xfrm>
          <a:prstGeom prst="triangle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682796-38C1-834E-82D2-3C07DCD094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2415" y="369888"/>
            <a:ext cx="3180591" cy="5903590"/>
          </a:xfrm>
        </p:spPr>
        <p:txBody>
          <a:bodyPr anchor="ctr" anchorCtr="0"/>
          <a:lstStyle>
            <a:lvl1pPr marL="11113" indent="-11113">
              <a:buFontTx/>
              <a:buNone/>
              <a:tabLst/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Alternatively titles could be on left for graphics 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17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4C4759-1316-3E42-B89E-64D08AD0A2FD}"/>
              </a:ext>
            </a:extLst>
          </p:cNvPr>
          <p:cNvSpPr/>
          <p:nvPr userDrawn="1"/>
        </p:nvSpPr>
        <p:spPr>
          <a:xfrm>
            <a:off x="8196548" y="369246"/>
            <a:ext cx="3693051" cy="60081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C7FD5E-15F4-43A5-8E6C-29529CD2A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90049" y="626627"/>
            <a:ext cx="3112527" cy="4419097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500" b="1">
                <a:solidFill>
                  <a:schemeClr val="bg2">
                    <a:lumMod val="10000"/>
                  </a:schemeClr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300" b="1">
                <a:solidFill>
                  <a:srgbClr val="0077D4"/>
                </a:solidFill>
              </a:defRPr>
            </a:lvl2pPr>
            <a:lvl3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100"/>
            </a:lvl3pPr>
            <a:lvl4pPr marL="1199970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825"/>
            </a:lvl4pPr>
            <a:lvl5pPr marL="1542818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17336C9A-B076-4656-8BBA-963E90A9405C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AA8FC206-02A5-43F9-849D-DC76261D0734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EA29732-7844-43C8-8145-B8D9665017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7278" y="6488755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rgbClr val="0069B4"/>
                </a:solidFill>
              </a:defRPr>
            </a:lvl1pPr>
          </a:lstStyle>
          <a:p>
            <a:pPr lvl="0"/>
            <a:r>
              <a:rPr lang="fr-FR" dirty="0"/>
              <a:t>Insert the </a:t>
            </a:r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67ABD46-D905-2540-8A8D-CED005A6ED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486" y="4503744"/>
            <a:ext cx="1491010" cy="115214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9525EFC-C9C3-204A-A793-EF4113070942}"/>
              </a:ext>
            </a:extLst>
          </p:cNvPr>
          <p:cNvSpPr/>
          <p:nvPr userDrawn="1"/>
        </p:nvSpPr>
        <p:spPr>
          <a:xfrm>
            <a:off x="0" y="0"/>
            <a:ext cx="4112576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7A417CA4-34D4-E34A-B980-746D0EABDC85}"/>
              </a:ext>
            </a:extLst>
          </p:cNvPr>
          <p:cNvSpPr/>
          <p:nvPr userDrawn="1"/>
        </p:nvSpPr>
        <p:spPr>
          <a:xfrm rot="5400000">
            <a:off x="3346829" y="2908557"/>
            <a:ext cx="1645452" cy="84160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DB1AE760-39B2-E845-BA1D-5D4E2721400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67225" y="369245"/>
            <a:ext cx="3612201" cy="6008109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0323BA40-62FA-7141-BFF5-80B4EF6849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2415" y="369888"/>
            <a:ext cx="3180591" cy="5903590"/>
          </a:xfrm>
        </p:spPr>
        <p:txBody>
          <a:bodyPr anchor="ctr" anchorCtr="0"/>
          <a:lstStyle>
            <a:lvl1pPr marL="11113" indent="-11113">
              <a:buFontTx/>
              <a:buNone/>
              <a:tabLst/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Alternatively titles could be on left for graphics etc</a:t>
            </a:r>
          </a:p>
          <a:p>
            <a:r>
              <a:rPr lang="en-GB" dirty="0"/>
              <a:t>green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362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8BD863-FA31-5040-969E-FCC323075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519B8-1EFE-4941-9F16-6A2B02D47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5B2A3-02BB-1944-B5D3-17C6D92063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CE1F4-6344-EE49-B62A-1CBC331FABB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8A0DB-8E03-B14F-86A3-195B23A05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A776A-AB80-9E4C-8E69-6BB5DB25C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7203F-6780-8C4E-B8F6-BC54F6FBE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2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6" r:id="rId5"/>
    <p:sldLayoutId id="2147483663" r:id="rId6"/>
    <p:sldLayoutId id="2147483665" r:id="rId7"/>
    <p:sldLayoutId id="2147483668" r:id="rId8"/>
    <p:sldLayoutId id="2147483669" r:id="rId9"/>
    <p:sldLayoutId id="2147483667" r:id="rId10"/>
    <p:sldLayoutId id="2147483670" r:id="rId11"/>
    <p:sldLayoutId id="2147483664" r:id="rId12"/>
    <p:sldLayoutId id="2147483672" r:id="rId13"/>
    <p:sldLayoutId id="2147483671" r:id="rId14"/>
    <p:sldLayoutId id="214748367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94C4A8-C2EB-4D2A-A43E-BE19EA9AE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742BD-2E9C-46B7-AFF7-A440C094D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3F001-24C4-4191-A568-B1096B9ABF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9F280-24DB-415F-8DF8-72D7FF3C4BF0}" type="datetimeFigureOut">
              <a:rPr lang="en-US" noProof="0" smtClean="0"/>
              <a:t>11/2/2021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E5E6E-ED1A-4700-A7E8-68DEBCDD6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E6C46-B63C-4A83-8155-0AE7FABAD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A9A2B-DCEA-459B-8067-44D042050D8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8471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cg.uis.unesco.org/benchmarks-dashboard/benchmarks-country-dashboard/" TargetMode="External"/><Relationship Id="rId2" Type="http://schemas.openxmlformats.org/officeDocument/2006/relationships/hyperlink" Target="http://tcg.uis.unesco.org/benchmarks/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tcg.uis.unesco.org/benchmarks-dashboard/global-dashboard/" TargetMode="External"/><Relationship Id="rId4" Type="http://schemas.openxmlformats.org/officeDocument/2006/relationships/hyperlink" Target="http://tcg.uis.unesco.org/benchmarks-dashboard/benchmarks-regional-dashboard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uis.unesco.org/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FCCE4-C39C-4841-B2F5-174C383E8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353" y="2464302"/>
            <a:ext cx="4180127" cy="1148160"/>
          </a:xfrm>
        </p:spPr>
        <p:txBody>
          <a:bodyPr>
            <a:noAutofit/>
          </a:bodyPr>
          <a:lstStyle/>
          <a:p>
            <a:r>
              <a:rPr lang="en-US" sz="2800" dirty="0"/>
              <a:t>TCG PROGRESS REPORT</a:t>
            </a:r>
            <a:br>
              <a:rPr lang="en-US" sz="2800" dirty="0"/>
            </a:br>
            <a:r>
              <a:rPr lang="en-US" sz="2800" dirty="0"/>
              <a:t>2020-2021</a:t>
            </a:r>
            <a:endParaRPr lang="en-US" sz="6600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9C6B7B-4B85-6A4B-BF5C-52F14E409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353" y="4981373"/>
            <a:ext cx="4109007" cy="780235"/>
          </a:xfrm>
        </p:spPr>
        <p:txBody>
          <a:bodyPr>
            <a:normAutofit/>
          </a:bodyPr>
          <a:lstStyle/>
          <a:p>
            <a:r>
              <a:rPr lang="en-US" b="1" dirty="0"/>
              <a:t>Silvia Montoya</a:t>
            </a:r>
          </a:p>
          <a:p>
            <a:r>
              <a:rPr lang="en-US" b="1" i="1" dirty="0"/>
              <a:t>UIS Director</a:t>
            </a:r>
          </a:p>
        </p:txBody>
      </p:sp>
    </p:spTree>
    <p:extLst>
      <p:ext uri="{BB962C8B-B14F-4D97-AF65-F5344CB8AC3E}">
        <p14:creationId xmlns:p14="http://schemas.microsoft.com/office/powerpoint/2010/main" val="1980359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0AFDB3-EC8E-1042-8B38-8B56445107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4639" y="626627"/>
            <a:ext cx="6890518" cy="4833139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Technical Cooperation Group on the Indicators for SDG 4 – Education 2030 (TCG) </a:t>
            </a:r>
          </a:p>
          <a:p>
            <a:endParaRPr lang="en-US" sz="18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7</a:t>
            </a:r>
            <a:r>
              <a:rPr lang="en-US" sz="1800" b="0" baseline="30000" dirty="0"/>
              <a:t>th</a:t>
            </a:r>
            <a:r>
              <a:rPr lang="en-US" sz="1800" b="0" dirty="0"/>
              <a:t> Meeting – </a:t>
            </a:r>
            <a:r>
              <a:rPr lang="en-US" sz="1800" b="0" dirty="0">
                <a:sym typeface="Wingdings" panose="05000000000000000000" pitchFamily="2" charset="2"/>
              </a:rPr>
              <a:t>Virtual (</a:t>
            </a:r>
            <a:r>
              <a:rPr lang="en-US" sz="1800" b="0" dirty="0"/>
              <a:t>October 2020)</a:t>
            </a:r>
          </a:p>
          <a:p>
            <a:endParaRPr lang="en-US" sz="1800" b="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ym typeface="Wingdings" panose="05000000000000000000" pitchFamily="2" charset="2"/>
              </a:rPr>
              <a:t>1 working group - 1 plenary (Mid 2021)</a:t>
            </a:r>
          </a:p>
          <a:p>
            <a:endParaRPr lang="en-US" sz="1800" b="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sym typeface="Wingdings" panose="05000000000000000000" pitchFamily="2" charset="2"/>
              </a:rPr>
              <a:t>Meeting and Consultation (June 2021)</a:t>
            </a:r>
            <a:endParaRPr lang="en-US" sz="1800" dirty="0">
              <a:solidFill>
                <a:schemeClr val="tx2"/>
              </a:solidFill>
            </a:endParaRPr>
          </a:p>
          <a:p>
            <a:r>
              <a:rPr lang="en-US" sz="2000" b="0" i="1" dirty="0"/>
              <a:t>1 - TCG progress and update on benchmarks</a:t>
            </a:r>
          </a:p>
          <a:p>
            <a:r>
              <a:rPr lang="en-US" sz="2000" b="0" i="1" dirty="0"/>
              <a:t>2 - Equity benchmarks</a:t>
            </a:r>
          </a:p>
          <a:p>
            <a:r>
              <a:rPr lang="en-US" sz="1800" b="0" i="1" dirty="0"/>
              <a:t>3 - </a:t>
            </a:r>
            <a:r>
              <a:rPr lang="en-US" sz="2000" b="0" i="1" dirty="0"/>
              <a:t>Regional/global aggregates</a:t>
            </a:r>
            <a:endParaRPr lang="en-US" sz="1800" b="0" i="1" dirty="0"/>
          </a:p>
          <a:p>
            <a:endParaRPr lang="en-US" sz="1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5F3CF0-7771-134D-BB83-DF913CB147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Introduction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239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0AFDB3-EC8E-1042-8B38-8B56445107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4639" y="369889"/>
            <a:ext cx="6801742" cy="509875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B82EF2-1A7E-F442-BE18-76A4527636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5F3CF0-7771-134D-BB83-DF913CB147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TCG Meeting </a:t>
            </a:r>
          </a:p>
          <a:p>
            <a:r>
              <a:rPr lang="en-US" sz="2800" dirty="0"/>
              <a:t>and </a:t>
            </a:r>
          </a:p>
          <a:p>
            <a:r>
              <a:rPr lang="en-US" sz="2800" dirty="0"/>
              <a:t>Consultation </a:t>
            </a:r>
          </a:p>
          <a:p>
            <a:endParaRPr lang="en-US" sz="2800" dirty="0"/>
          </a:p>
          <a:p>
            <a:r>
              <a:rPr lang="en-US" sz="2800" i="1" dirty="0"/>
              <a:t>June 2021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739888-CFF8-4F50-A5BE-75DC17FF8776}"/>
              </a:ext>
            </a:extLst>
          </p:cNvPr>
          <p:cNvSpPr/>
          <p:nvPr/>
        </p:nvSpPr>
        <p:spPr>
          <a:xfrm>
            <a:off x="4998128" y="506304"/>
            <a:ext cx="6338656" cy="979377"/>
          </a:xfrm>
          <a:prstGeom prst="rect">
            <a:avLst/>
          </a:prstGeom>
          <a:solidFill>
            <a:schemeClr val="bg1"/>
          </a:solidFill>
          <a:effectLst>
            <a:outerShdw blurRad="50800" dist="114300" dir="2700000" algn="tl" rotWithShape="0">
              <a:srgbClr val="0069B4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rgbClr val="0069B4"/>
                </a:solidFill>
              </a:rPr>
              <a:t>TCG progress and update on benchmarks </a:t>
            </a:r>
          </a:p>
          <a:p>
            <a:r>
              <a:rPr 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Regional benchmarking process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Indicators for regional benchmarking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AD0DAB-9A81-48A1-91A7-E33D960F5C25}"/>
              </a:ext>
            </a:extLst>
          </p:cNvPr>
          <p:cNvSpPr/>
          <p:nvPr/>
        </p:nvSpPr>
        <p:spPr>
          <a:xfrm>
            <a:off x="4998128" y="1718216"/>
            <a:ext cx="6338656" cy="1424480"/>
          </a:xfrm>
          <a:prstGeom prst="rect">
            <a:avLst/>
          </a:prstGeom>
          <a:solidFill>
            <a:schemeClr val="bg1"/>
          </a:solidFill>
          <a:effectLst>
            <a:outerShdw blurRad="50800" dist="114300" dir="2700000" algn="tl" rotWithShape="0">
              <a:srgbClr val="0069B4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rgbClr val="0069B4"/>
                </a:solidFill>
              </a:rPr>
              <a:t>Equity benchmarks</a:t>
            </a:r>
          </a:p>
          <a:p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October 2020: </a:t>
            </a:r>
            <a:r>
              <a:rPr lang="en-US" sz="1600" dirty="0">
                <a:solidFill>
                  <a:schemeClr val="tx1"/>
                </a:solidFill>
              </a:rPr>
              <a:t>TCG approved a technical and political process for setting benchmarks </a:t>
            </a:r>
          </a:p>
          <a:p>
            <a:r>
              <a:rPr lang="en-US" sz="1600" b="1" dirty="0">
                <a:solidFill>
                  <a:schemeClr val="tx1"/>
                </a:solidFill>
                <a:sym typeface="Wingdings" panose="05000000000000000000" pitchFamily="2" charset="2"/>
              </a:rPr>
              <a:t> Exception: </a:t>
            </a:r>
            <a:r>
              <a:rPr lang="en-US" sz="1600" dirty="0">
                <a:solidFill>
                  <a:schemeClr val="tx1"/>
                </a:solidFill>
              </a:rPr>
              <a:t>the 7th benchmark indicator on equity …. Since then, options have been explored and presented to TCG members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93FD64-C021-42CB-B3C1-E6963297A497}"/>
              </a:ext>
            </a:extLst>
          </p:cNvPr>
          <p:cNvSpPr/>
          <p:nvPr/>
        </p:nvSpPr>
        <p:spPr>
          <a:xfrm>
            <a:off x="4998128" y="3379024"/>
            <a:ext cx="6338656" cy="1575152"/>
          </a:xfrm>
          <a:prstGeom prst="rect">
            <a:avLst/>
          </a:prstGeom>
          <a:solidFill>
            <a:schemeClr val="bg1"/>
          </a:solidFill>
          <a:effectLst>
            <a:outerShdw blurRad="50800" dist="114300" dir="2700000" algn="tl" rotWithShape="0">
              <a:srgbClr val="0069B4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rgbClr val="0069B4"/>
                </a:solidFill>
              </a:rPr>
              <a:t>Regional/global aggregates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chemeClr val="tx1"/>
                </a:solidFill>
              </a:rPr>
              <a:t>So far, reported for </a:t>
            </a:r>
            <a:r>
              <a:rPr lang="en-US" sz="1600" b="1" dirty="0">
                <a:solidFill>
                  <a:schemeClr val="tx1"/>
                </a:solidFill>
              </a:rPr>
              <a:t>5 of the 12 </a:t>
            </a:r>
            <a:r>
              <a:rPr lang="en-US" sz="1600" dirty="0">
                <a:solidFill>
                  <a:schemeClr val="tx1"/>
                </a:solidFill>
              </a:rPr>
              <a:t>SDG 4 Global Indicators</a:t>
            </a:r>
            <a:endParaRPr lang="en-US" sz="16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chemeClr val="tx1"/>
                </a:solidFill>
              </a:rPr>
              <a:t>Will be reported for </a:t>
            </a:r>
            <a:r>
              <a:rPr lang="en-US" sz="1600" b="1" dirty="0">
                <a:solidFill>
                  <a:schemeClr val="tx1"/>
                </a:solidFill>
              </a:rPr>
              <a:t>almost all </a:t>
            </a:r>
            <a:r>
              <a:rPr lang="en-US" sz="1600" dirty="0">
                <a:solidFill>
                  <a:schemeClr val="tx1"/>
                </a:solidFill>
              </a:rPr>
              <a:t>SDG 4 indicators for the first time in the 2021 UNSG SDG Report</a:t>
            </a:r>
            <a:endParaRPr lang="en-US" sz="16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chemeClr val="tx1"/>
                </a:solidFill>
              </a:rPr>
              <a:t>Yet, agreement must be reached on the </a:t>
            </a:r>
            <a:r>
              <a:rPr lang="en-US" sz="1600" b="1" dirty="0">
                <a:solidFill>
                  <a:schemeClr val="tx1"/>
                </a:solidFill>
              </a:rPr>
              <a:t>definitions and methodologies for regional averages </a:t>
            </a:r>
            <a:r>
              <a:rPr lang="en-US" sz="1600" dirty="0">
                <a:solidFill>
                  <a:schemeClr val="tx1"/>
                </a:solidFill>
              </a:rPr>
              <a:t>for most SDG 4 indicators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D296CF-632C-4033-AF87-034E8089F928}"/>
              </a:ext>
            </a:extLst>
          </p:cNvPr>
          <p:cNvSpPr/>
          <p:nvPr/>
        </p:nvSpPr>
        <p:spPr>
          <a:xfrm>
            <a:off x="4998128" y="5186710"/>
            <a:ext cx="6338656" cy="979377"/>
          </a:xfrm>
          <a:prstGeom prst="rect">
            <a:avLst/>
          </a:prstGeom>
          <a:solidFill>
            <a:schemeClr val="bg1"/>
          </a:solidFill>
          <a:effectLst>
            <a:outerShdw blurRad="50800" dist="114300" dir="2700000" algn="tl" rotWithShape="0">
              <a:srgbClr val="FF0000">
                <a:alpha val="7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rgbClr val="0069B4"/>
                </a:solidFill>
              </a:rPr>
              <a:t>Consultation and Voting </a:t>
            </a:r>
            <a:endParaRPr lang="en-US" b="1" dirty="0" smtClean="0">
              <a:solidFill>
                <a:srgbClr val="0069B4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Equity </a:t>
            </a:r>
            <a:r>
              <a:rPr lang="en-US" dirty="0">
                <a:solidFill>
                  <a:schemeClr val="tx1"/>
                </a:solidFill>
              </a:rPr>
              <a:t>indicator + Regional/Global aggregates for 4.1.1, 4.1.2, parity indices and finance indicators</a:t>
            </a:r>
          </a:p>
        </p:txBody>
      </p:sp>
    </p:spTree>
    <p:extLst>
      <p:ext uri="{BB962C8B-B14F-4D97-AF65-F5344CB8AC3E}">
        <p14:creationId xmlns:p14="http://schemas.microsoft.com/office/powerpoint/2010/main" val="209318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ACE7D9-8781-48A3-B71E-E14D6928A7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Consultation results summary (1)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5F3CF0-7771-134D-BB83-DF913CB147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0AFDB3-EC8E-1042-8B38-8B56445107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endParaRPr lang="en-US" sz="1800" b="0" i="1" dirty="0">
              <a:effectLst/>
              <a:latin typeface="Open Sans" panose="020B0606030504020204" pitchFamily="34" charset="0"/>
              <a:ea typeface="Courier New" panose="02070309020205020404" pitchFamily="49" charset="0"/>
            </a:endParaRPr>
          </a:p>
          <a:p>
            <a:endParaRPr lang="en-US" sz="1800" dirty="0">
              <a:effectLst/>
              <a:latin typeface="Open Sans" panose="020B0606030504020204" pitchFamily="34" charset="0"/>
              <a:ea typeface="Open Sans" panose="020B0606030504020204" pitchFamily="34" charset="0"/>
            </a:endParaRP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6D6EDA-936D-406B-A058-F5AB90889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280" y="1311244"/>
            <a:ext cx="8070515" cy="487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38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ACE7D9-8781-48A3-B71E-E14D6928A7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Consultation results summary (2)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5F3CF0-7771-134D-BB83-DF913CB147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0AFDB3-EC8E-1042-8B38-8B56445107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endParaRPr lang="en-US" sz="1800" b="0" i="1" dirty="0">
              <a:effectLst/>
              <a:latin typeface="Open Sans" panose="020B0606030504020204" pitchFamily="34" charset="0"/>
              <a:ea typeface="Courier New" panose="02070309020205020404" pitchFamily="49" charset="0"/>
            </a:endParaRPr>
          </a:p>
          <a:p>
            <a:endParaRPr lang="en-US" sz="1800" dirty="0">
              <a:effectLst/>
              <a:latin typeface="Open Sans" panose="020B0606030504020204" pitchFamily="34" charset="0"/>
              <a:ea typeface="Open Sans" panose="020B0606030504020204" pitchFamily="34" charset="0"/>
            </a:endParaRP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D2C846-C438-41EB-AD25-44A51B20A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934" y="1730156"/>
            <a:ext cx="6683255" cy="374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64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0AFDB3-EC8E-1042-8B38-8B56445107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4639" y="626627"/>
            <a:ext cx="6890518" cy="4833139"/>
          </a:xfrm>
        </p:spPr>
        <p:txBody>
          <a:bodyPr>
            <a:noAutofit/>
          </a:bodyPr>
          <a:lstStyle/>
          <a:p>
            <a:endParaRPr lang="en-US" sz="1800" dirty="0">
              <a:effectLst/>
              <a:latin typeface="Open Sans" panose="020B0606030504020204" pitchFamily="34" charset="0"/>
              <a:ea typeface="Open Sans" panose="020B0606030504020204" pitchFamily="34" charset="0"/>
            </a:endParaRP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5F3CF0-7771-134D-BB83-DF913CB147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2415" y="369888"/>
            <a:ext cx="3285185" cy="590359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Indicator dissemination </a:t>
            </a:r>
          </a:p>
          <a:p>
            <a:endParaRPr lang="en-US" dirty="0"/>
          </a:p>
          <a:p>
            <a:endParaRPr lang="en-US" i="1" dirty="0"/>
          </a:p>
          <a:p>
            <a:endParaRPr lang="en-US" i="1" dirty="0"/>
          </a:p>
          <a:p>
            <a:r>
              <a:rPr lang="en-US" sz="3000" i="1" u="sng" dirty="0"/>
              <a:t>Following 7</a:t>
            </a:r>
            <a:r>
              <a:rPr lang="en-US" sz="3000" i="1" u="sng" baseline="30000" dirty="0"/>
              <a:t>th</a:t>
            </a:r>
            <a:r>
              <a:rPr lang="en-US" sz="3000" i="1" u="sng" dirty="0"/>
              <a:t> TCG meeting:</a:t>
            </a:r>
          </a:p>
          <a:p>
            <a:r>
              <a:rPr lang="en-US" sz="3000" b="0" i="1" dirty="0"/>
              <a:t>Changes in Titles</a:t>
            </a:r>
          </a:p>
          <a:p>
            <a:r>
              <a:rPr lang="en-US" sz="3000" b="0" i="1" dirty="0"/>
              <a:t>Added indicators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151C8C-5CAC-4B36-B374-B8B23531C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043" y="719091"/>
            <a:ext cx="7042707" cy="535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12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0AFDB3-EC8E-1042-8B38-8B56445107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4639" y="1491450"/>
            <a:ext cx="6890518" cy="174002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Endorsement of the minimum regional benchmarks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by regional entities and their Member States who participated in various consultation rounds by July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Submission by Member States of national benchmarks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by 15 October 2021 in view of the next UNESCO General Conference in November 2021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5F3CF0-7771-134D-BB83-DF913CB147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National benchmarks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98395C-8B17-4204-A0E9-DCB7D8D04A43}"/>
              </a:ext>
            </a:extLst>
          </p:cNvPr>
          <p:cNvSpPr txBox="1"/>
          <p:nvPr/>
        </p:nvSpPr>
        <p:spPr>
          <a:xfrm>
            <a:off x="4575407" y="626627"/>
            <a:ext cx="72441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</a:rPr>
              <a:t>UIS &amp; Global Education Meeting (GEM) Report working closely with regional partners and Member States towards: 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D0E7F0-DAC2-4DA9-B156-FB02A75EF863}"/>
              </a:ext>
            </a:extLst>
          </p:cNvPr>
          <p:cNvSpPr txBox="1"/>
          <p:nvPr/>
        </p:nvSpPr>
        <p:spPr>
          <a:xfrm>
            <a:off x="4677809" y="3990512"/>
            <a:ext cx="72441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All benchmark-related information is found on the 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Open Sans" panose="020B0606030504020204" pitchFamily="34" charset="0"/>
                <a:hlinkClick r:id="rId2"/>
              </a:rPr>
              <a:t>TCG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Open Sans" panose="020B0606030504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website, including the 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Open Sans" panose="020B0606030504020204" pitchFamily="34" charset="0"/>
                <a:hlinkClick r:id="rId3"/>
              </a:rPr>
              <a:t>country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, 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Open Sans" panose="020B0606030504020204" pitchFamily="34" charset="0"/>
                <a:hlinkClick r:id="rId4"/>
              </a:rPr>
              <a:t>regional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Open Sans" panose="020B0606030504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and 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Open Sans" panose="020B0606030504020204" pitchFamily="34" charset="0"/>
                <a:hlinkClick r:id="rId5"/>
              </a:rPr>
              <a:t>global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Open Sans" panose="020B0606030504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dashboards with minimum and feasible benchmarks for countries’ consideration.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177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 descr="SmartArt timeline">
            <a:extLst>
              <a:ext uri="{FF2B5EF4-FFF2-40B4-BE49-F238E27FC236}">
                <a16:creationId xmlns:a16="http://schemas.microsoft.com/office/drawing/2014/main" id="{4424901C-24B0-4C46-B815-EB0C38D742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0958337"/>
              </p:ext>
            </p:extLst>
          </p:nvPr>
        </p:nvGraphicFramePr>
        <p:xfrm>
          <a:off x="428625" y="514350"/>
          <a:ext cx="11226006" cy="5884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2470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01565A-17DA-E24F-82A5-8D9B49281B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6B3C7-2CD3-3D44-867B-19B3B06B3F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>
              <a:spcAft>
                <a:spcPts val="1200"/>
              </a:spcAft>
            </a:pPr>
            <a:r>
              <a:rPr lang="en-US" sz="2000" dirty="0"/>
              <a:t>Learn more: </a:t>
            </a:r>
            <a:r>
              <a:rPr lang="en-US" sz="2000" dirty="0">
                <a:solidFill>
                  <a:srgbClr val="0070C0"/>
                </a:solidFill>
                <a:hlinkClick r:id="rId2"/>
              </a:rPr>
              <a:t>http://uis.unesco.org/</a:t>
            </a:r>
            <a:endParaRPr lang="en-US" sz="2000" dirty="0">
              <a:solidFill>
                <a:srgbClr val="0070C0"/>
              </a:solidFill>
            </a:endParaRPr>
          </a:p>
          <a:p>
            <a:pPr algn="ctr">
              <a:spcAft>
                <a:spcPts val="1200"/>
              </a:spcAft>
            </a:pPr>
            <a:endParaRPr lang="en-US" sz="2000" dirty="0">
              <a:solidFill>
                <a:srgbClr val="0070C0"/>
              </a:solidFill>
            </a:endParaRPr>
          </a:p>
          <a:p>
            <a:pPr algn="ctr">
              <a:spcAft>
                <a:spcPts val="1200"/>
              </a:spcAft>
            </a:pPr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2BB4E7-2E5B-C747-8A57-5EBB22D5C5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UNESCOstat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603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ESCO UIS">
      <a:dk1>
        <a:srgbClr val="000000"/>
      </a:dk1>
      <a:lt1>
        <a:srgbClr val="FFFFFF"/>
      </a:lt1>
      <a:dk2>
        <a:srgbClr val="3080DE"/>
      </a:dk2>
      <a:lt2>
        <a:srgbClr val="E7E6E6"/>
      </a:lt2>
      <a:accent1>
        <a:srgbClr val="4472C4"/>
      </a:accent1>
      <a:accent2>
        <a:srgbClr val="FF5C5F"/>
      </a:accent2>
      <a:accent3>
        <a:srgbClr val="D39F0B"/>
      </a:accent3>
      <a:accent4>
        <a:srgbClr val="00C08D"/>
      </a:accent4>
      <a:accent5>
        <a:srgbClr val="6661C3"/>
      </a:accent5>
      <a:accent6>
        <a:srgbClr val="E13EAF"/>
      </a:accent6>
      <a:hlink>
        <a:srgbClr val="3080DE"/>
      </a:hlink>
      <a:folHlink>
        <a:srgbClr val="FF831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49">
      <a:dk1>
        <a:sysClr val="windowText" lastClr="000000"/>
      </a:dk1>
      <a:lt1>
        <a:sysClr val="window" lastClr="FFFFFF"/>
      </a:lt1>
      <a:dk2>
        <a:srgbClr val="454D55"/>
      </a:dk2>
      <a:lt2>
        <a:srgbClr val="808080"/>
      </a:lt2>
      <a:accent1>
        <a:srgbClr val="8C6239"/>
      </a:accent1>
      <a:accent2>
        <a:srgbClr val="A67C52"/>
      </a:accent2>
      <a:accent3>
        <a:srgbClr val="C69C6D"/>
      </a:accent3>
      <a:accent4>
        <a:srgbClr val="E6E6E6"/>
      </a:accent4>
      <a:accent5>
        <a:srgbClr val="CCCCCC"/>
      </a:accent5>
      <a:accent6>
        <a:srgbClr val="70AD47"/>
      </a:accent6>
      <a:hlink>
        <a:srgbClr val="808080"/>
      </a:hlink>
      <a:folHlink>
        <a:srgbClr val="808080"/>
      </a:folHlink>
    </a:clrScheme>
    <a:fontScheme name="Custom 45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meline from SmartArt_02_MO - v6" id="{4E881595-0A85-4363-8EC9-0A08C7E567C5}" vid="{C3EDB9E8-33D7-4F24-BD75-5BD41FB6ED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600</Words>
  <Application>Microsoft Office PowerPoint</Application>
  <PresentationFormat>Widescreen</PresentationFormat>
  <Paragraphs>94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Courier New</vt:lpstr>
      <vt:lpstr>Open Sans</vt:lpstr>
      <vt:lpstr>Tahoma</vt:lpstr>
      <vt:lpstr>Times New Roman</vt:lpstr>
      <vt:lpstr>Wingdings</vt:lpstr>
      <vt:lpstr>Office Theme</vt:lpstr>
      <vt:lpstr>1_Office Theme</vt:lpstr>
      <vt:lpstr>TCG PROGRESS REPORT 2020-2021</vt:lpstr>
      <vt:lpstr>PowerPoint Presentation</vt:lpstr>
      <vt:lpstr>PowerPoint Presentation</vt:lpstr>
      <vt:lpstr>Consultation results summary (1)</vt:lpstr>
      <vt:lpstr>Consultation results summary (2)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Svenja Greenwood</dc:creator>
  <cp:lastModifiedBy>Montoya, Silvia</cp:lastModifiedBy>
  <cp:revision>70</cp:revision>
  <dcterms:created xsi:type="dcterms:W3CDTF">2021-07-11T22:55:18Z</dcterms:created>
  <dcterms:modified xsi:type="dcterms:W3CDTF">2021-11-02T12:12:02Z</dcterms:modified>
</cp:coreProperties>
</file>